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818" r:id="rId1"/>
    <p:sldMasterId id="2147483829" r:id="rId2"/>
    <p:sldMasterId id="2147483840" r:id="rId3"/>
  </p:sldMasterIdLst>
  <p:notesMasterIdLst>
    <p:notesMasterId r:id="rId75"/>
  </p:notesMasterIdLst>
  <p:sldIdLst>
    <p:sldId id="456" r:id="rId4"/>
    <p:sldId id="450" r:id="rId5"/>
    <p:sldId id="393" r:id="rId6"/>
    <p:sldId id="394" r:id="rId7"/>
    <p:sldId id="400" r:id="rId8"/>
    <p:sldId id="406" r:id="rId9"/>
    <p:sldId id="407" r:id="rId10"/>
    <p:sldId id="412" r:id="rId11"/>
    <p:sldId id="410" r:id="rId12"/>
    <p:sldId id="411" r:id="rId13"/>
    <p:sldId id="408" r:id="rId14"/>
    <p:sldId id="413" r:id="rId15"/>
    <p:sldId id="414" r:id="rId16"/>
    <p:sldId id="409" r:id="rId17"/>
    <p:sldId id="451" r:id="rId18"/>
    <p:sldId id="401" r:id="rId19"/>
    <p:sldId id="395" r:id="rId20"/>
    <p:sldId id="396" r:id="rId21"/>
    <p:sldId id="397" r:id="rId22"/>
    <p:sldId id="403" r:id="rId23"/>
    <p:sldId id="416" r:id="rId24"/>
    <p:sldId id="402" r:id="rId25"/>
    <p:sldId id="415" r:id="rId26"/>
    <p:sldId id="398" r:id="rId27"/>
    <p:sldId id="422" r:id="rId28"/>
    <p:sldId id="423" r:id="rId29"/>
    <p:sldId id="424" r:id="rId30"/>
    <p:sldId id="425" r:id="rId31"/>
    <p:sldId id="399" r:id="rId32"/>
    <p:sldId id="436" r:id="rId33"/>
    <p:sldId id="432" r:id="rId34"/>
    <p:sldId id="433" r:id="rId35"/>
    <p:sldId id="452" r:id="rId36"/>
    <p:sldId id="434" r:id="rId37"/>
    <p:sldId id="428" r:id="rId38"/>
    <p:sldId id="435" r:id="rId39"/>
    <p:sldId id="429" r:id="rId40"/>
    <p:sldId id="430" r:id="rId41"/>
    <p:sldId id="431" r:id="rId42"/>
    <p:sldId id="453" r:id="rId43"/>
    <p:sldId id="437" r:id="rId44"/>
    <p:sldId id="367" r:id="rId45"/>
    <p:sldId id="439" r:id="rId46"/>
    <p:sldId id="370" r:id="rId47"/>
    <p:sldId id="331" r:id="rId48"/>
    <p:sldId id="440" r:id="rId49"/>
    <p:sldId id="358" r:id="rId50"/>
    <p:sldId id="352" r:id="rId51"/>
    <p:sldId id="366" r:id="rId52"/>
    <p:sldId id="454" r:id="rId53"/>
    <p:sldId id="442" r:id="rId54"/>
    <p:sldId id="443" r:id="rId55"/>
    <p:sldId id="444" r:id="rId56"/>
    <p:sldId id="445" r:id="rId57"/>
    <p:sldId id="446" r:id="rId58"/>
    <p:sldId id="447" r:id="rId59"/>
    <p:sldId id="455" r:id="rId60"/>
    <p:sldId id="303" r:id="rId61"/>
    <p:sldId id="347" r:id="rId62"/>
    <p:sldId id="337" r:id="rId63"/>
    <p:sldId id="369" r:id="rId64"/>
    <p:sldId id="448" r:id="rId65"/>
    <p:sldId id="449" r:id="rId66"/>
    <p:sldId id="349" r:id="rId67"/>
    <p:sldId id="385" r:id="rId68"/>
    <p:sldId id="457" r:id="rId69"/>
    <p:sldId id="360" r:id="rId70"/>
    <p:sldId id="362" r:id="rId71"/>
    <p:sldId id="363" r:id="rId72"/>
    <p:sldId id="364" r:id="rId73"/>
    <p:sldId id="458" r:id="rId74"/>
  </p:sldIdLst>
  <p:sldSz cx="11160125" cy="7559675"/>
  <p:notesSz cx="7772400" cy="10058400"/>
  <p:defaultTextStyle>
    <a:defPPr>
      <a:defRPr lang="en-GB"/>
    </a:defPPr>
    <a:lvl1pPr algn="l" defTabSz="457125" rtl="0" fontAlgn="base" hangingPunct="0">
      <a:lnSpc>
        <a:spcPct val="70000"/>
      </a:lnSpc>
      <a:spcBef>
        <a:spcPct val="0"/>
      </a:spcBef>
      <a:spcAft>
        <a:spcPct val="0"/>
      </a:spcAft>
      <a:buClr>
        <a:srgbClr val="000000"/>
      </a:buClr>
      <a:buSzPct val="45000"/>
      <a:buFont typeface="Symbol" pitchFamily="18" charset="2"/>
      <a:defRPr sz="2500" kern="1200">
        <a:solidFill>
          <a:schemeClr val="bg1"/>
        </a:solidFill>
        <a:latin typeface="Arial" charset="0"/>
        <a:ea typeface="MS Gothic" charset="-128"/>
        <a:cs typeface="+mn-cs"/>
      </a:defRPr>
    </a:lvl1pPr>
    <a:lvl2pPr marL="423793" indent="-214278" algn="l" defTabSz="457125" rtl="0" fontAlgn="base" hangingPunct="0">
      <a:lnSpc>
        <a:spcPct val="70000"/>
      </a:lnSpc>
      <a:spcBef>
        <a:spcPct val="0"/>
      </a:spcBef>
      <a:spcAft>
        <a:spcPct val="0"/>
      </a:spcAft>
      <a:buClr>
        <a:srgbClr val="000000"/>
      </a:buClr>
      <a:buSzPct val="45000"/>
      <a:buFont typeface="Symbol" pitchFamily="18" charset="2"/>
      <a:defRPr sz="2500" kern="1200">
        <a:solidFill>
          <a:schemeClr val="bg1"/>
        </a:solidFill>
        <a:latin typeface="Arial" charset="0"/>
        <a:ea typeface="MS Gothic" charset="-128"/>
        <a:cs typeface="+mn-cs"/>
      </a:defRPr>
    </a:lvl2pPr>
    <a:lvl3pPr marL="639657" indent="-209515" algn="l" defTabSz="457125" rtl="0" fontAlgn="base" hangingPunct="0">
      <a:lnSpc>
        <a:spcPct val="70000"/>
      </a:lnSpc>
      <a:spcBef>
        <a:spcPct val="0"/>
      </a:spcBef>
      <a:spcAft>
        <a:spcPct val="0"/>
      </a:spcAft>
      <a:buClr>
        <a:srgbClr val="000000"/>
      </a:buClr>
      <a:buSzPct val="45000"/>
      <a:buFont typeface="Symbol" pitchFamily="18" charset="2"/>
      <a:defRPr sz="2500" kern="1200">
        <a:solidFill>
          <a:schemeClr val="bg1"/>
        </a:solidFill>
        <a:latin typeface="Arial" charset="0"/>
        <a:ea typeface="MS Gothic" charset="-128"/>
        <a:cs typeface="+mn-cs"/>
      </a:defRPr>
    </a:lvl3pPr>
    <a:lvl4pPr marL="855522" indent="-212690" algn="l" defTabSz="457125" rtl="0" fontAlgn="base" hangingPunct="0">
      <a:lnSpc>
        <a:spcPct val="70000"/>
      </a:lnSpc>
      <a:spcBef>
        <a:spcPct val="0"/>
      </a:spcBef>
      <a:spcAft>
        <a:spcPct val="0"/>
      </a:spcAft>
      <a:buClr>
        <a:srgbClr val="000000"/>
      </a:buClr>
      <a:buSzPct val="45000"/>
      <a:buFont typeface="Symbol" pitchFamily="18" charset="2"/>
      <a:defRPr sz="2500" kern="1200">
        <a:solidFill>
          <a:schemeClr val="bg1"/>
        </a:solidFill>
        <a:latin typeface="Arial" charset="0"/>
        <a:ea typeface="MS Gothic" charset="-128"/>
        <a:cs typeface="+mn-cs"/>
      </a:defRPr>
    </a:lvl4pPr>
    <a:lvl5pPr marL="1071387" indent="-211103" algn="l" defTabSz="457125" rtl="0" fontAlgn="base" hangingPunct="0">
      <a:lnSpc>
        <a:spcPct val="70000"/>
      </a:lnSpc>
      <a:spcBef>
        <a:spcPct val="0"/>
      </a:spcBef>
      <a:spcAft>
        <a:spcPct val="0"/>
      </a:spcAft>
      <a:buClr>
        <a:srgbClr val="000000"/>
      </a:buClr>
      <a:buSzPct val="45000"/>
      <a:buFont typeface="Symbol" pitchFamily="18" charset="2"/>
      <a:defRPr sz="2500" kern="1200">
        <a:solidFill>
          <a:schemeClr val="bg1"/>
        </a:solidFill>
        <a:latin typeface="Arial" charset="0"/>
        <a:ea typeface="MS Gothic" charset="-128"/>
        <a:cs typeface="+mn-cs"/>
      </a:defRPr>
    </a:lvl5pPr>
    <a:lvl6pPr marL="2285623" algn="l" defTabSz="914249" rtl="0" eaLnBrk="1" latinLnBrk="0" hangingPunct="1">
      <a:defRPr sz="2500" kern="1200">
        <a:solidFill>
          <a:schemeClr val="bg1"/>
        </a:solidFill>
        <a:latin typeface="Arial" charset="0"/>
        <a:ea typeface="MS Gothic" charset="-128"/>
        <a:cs typeface="+mn-cs"/>
      </a:defRPr>
    </a:lvl6pPr>
    <a:lvl7pPr marL="2742747" algn="l" defTabSz="914249" rtl="0" eaLnBrk="1" latinLnBrk="0" hangingPunct="1">
      <a:defRPr sz="2500" kern="1200">
        <a:solidFill>
          <a:schemeClr val="bg1"/>
        </a:solidFill>
        <a:latin typeface="Arial" charset="0"/>
        <a:ea typeface="MS Gothic" charset="-128"/>
        <a:cs typeface="+mn-cs"/>
      </a:defRPr>
    </a:lvl7pPr>
    <a:lvl8pPr marL="3199872" algn="l" defTabSz="914249" rtl="0" eaLnBrk="1" latinLnBrk="0" hangingPunct="1">
      <a:defRPr sz="2500" kern="1200">
        <a:solidFill>
          <a:schemeClr val="bg1"/>
        </a:solidFill>
        <a:latin typeface="Arial" charset="0"/>
        <a:ea typeface="MS Gothic" charset="-128"/>
        <a:cs typeface="+mn-cs"/>
      </a:defRPr>
    </a:lvl8pPr>
    <a:lvl9pPr marL="3656996" algn="l" defTabSz="914249" rtl="0" eaLnBrk="1" latinLnBrk="0" hangingPunct="1">
      <a:defRPr sz="2500" kern="1200">
        <a:solidFill>
          <a:schemeClr val="bg1"/>
        </a:solidFill>
        <a:latin typeface="Arial" charset="0"/>
        <a:ea typeface="MS Gothic" charset="-128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 autoAdjust="0"/>
    <p:restoredTop sz="96926" autoAdjust="0"/>
  </p:normalViewPr>
  <p:slideViewPr>
    <p:cSldViewPr>
      <p:cViewPr>
        <p:scale>
          <a:sx n="85" d="100"/>
          <a:sy n="85" d="100"/>
        </p:scale>
        <p:origin x="-312" y="224"/>
      </p:cViewPr>
      <p:guideLst>
        <p:guide orient="horz" pos="2381"/>
        <p:guide pos="3515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63" Type="http://schemas.openxmlformats.org/officeDocument/2006/relationships/slide" Target="slides/slide60.xml"/><Relationship Id="rId64" Type="http://schemas.openxmlformats.org/officeDocument/2006/relationships/slide" Target="slides/slide61.xml"/><Relationship Id="rId65" Type="http://schemas.openxmlformats.org/officeDocument/2006/relationships/slide" Target="slides/slide62.xml"/><Relationship Id="rId66" Type="http://schemas.openxmlformats.org/officeDocument/2006/relationships/slide" Target="slides/slide63.xml"/><Relationship Id="rId67" Type="http://schemas.openxmlformats.org/officeDocument/2006/relationships/slide" Target="slides/slide64.xml"/><Relationship Id="rId68" Type="http://schemas.openxmlformats.org/officeDocument/2006/relationships/slide" Target="slides/slide65.xml"/><Relationship Id="rId69" Type="http://schemas.openxmlformats.org/officeDocument/2006/relationships/slide" Target="slides/slide66.xml"/><Relationship Id="rId50" Type="http://schemas.openxmlformats.org/officeDocument/2006/relationships/slide" Target="slides/slide47.xml"/><Relationship Id="rId51" Type="http://schemas.openxmlformats.org/officeDocument/2006/relationships/slide" Target="slides/slide48.xml"/><Relationship Id="rId52" Type="http://schemas.openxmlformats.org/officeDocument/2006/relationships/slide" Target="slides/slide49.xml"/><Relationship Id="rId53" Type="http://schemas.openxmlformats.org/officeDocument/2006/relationships/slide" Target="slides/slide50.xml"/><Relationship Id="rId54" Type="http://schemas.openxmlformats.org/officeDocument/2006/relationships/slide" Target="slides/slide51.xml"/><Relationship Id="rId55" Type="http://schemas.openxmlformats.org/officeDocument/2006/relationships/slide" Target="slides/slide52.xml"/><Relationship Id="rId56" Type="http://schemas.openxmlformats.org/officeDocument/2006/relationships/slide" Target="slides/slide53.xml"/><Relationship Id="rId57" Type="http://schemas.openxmlformats.org/officeDocument/2006/relationships/slide" Target="slides/slide54.xml"/><Relationship Id="rId58" Type="http://schemas.openxmlformats.org/officeDocument/2006/relationships/slide" Target="slides/slide55.xml"/><Relationship Id="rId59" Type="http://schemas.openxmlformats.org/officeDocument/2006/relationships/slide" Target="slides/slide56.xml"/><Relationship Id="rId40" Type="http://schemas.openxmlformats.org/officeDocument/2006/relationships/slide" Target="slides/slide37.xml"/><Relationship Id="rId41" Type="http://schemas.openxmlformats.org/officeDocument/2006/relationships/slide" Target="slides/slide38.xml"/><Relationship Id="rId42" Type="http://schemas.openxmlformats.org/officeDocument/2006/relationships/slide" Target="slides/slide39.xml"/><Relationship Id="rId43" Type="http://schemas.openxmlformats.org/officeDocument/2006/relationships/slide" Target="slides/slide40.xml"/><Relationship Id="rId44" Type="http://schemas.openxmlformats.org/officeDocument/2006/relationships/slide" Target="slides/slide41.xml"/><Relationship Id="rId45" Type="http://schemas.openxmlformats.org/officeDocument/2006/relationships/slide" Target="slides/slide42.xml"/><Relationship Id="rId46" Type="http://schemas.openxmlformats.org/officeDocument/2006/relationships/slide" Target="slides/slide43.xml"/><Relationship Id="rId47" Type="http://schemas.openxmlformats.org/officeDocument/2006/relationships/slide" Target="slides/slide44.xml"/><Relationship Id="rId48" Type="http://schemas.openxmlformats.org/officeDocument/2006/relationships/slide" Target="slides/slide45.xml"/><Relationship Id="rId49" Type="http://schemas.openxmlformats.org/officeDocument/2006/relationships/slide" Target="slides/slide46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<Relationship Id="rId37" Type="http://schemas.openxmlformats.org/officeDocument/2006/relationships/slide" Target="slides/slide34.xml"/><Relationship Id="rId38" Type="http://schemas.openxmlformats.org/officeDocument/2006/relationships/slide" Target="slides/slide35.xml"/><Relationship Id="rId39" Type="http://schemas.openxmlformats.org/officeDocument/2006/relationships/slide" Target="slides/slide36.xml"/><Relationship Id="rId80" Type="http://schemas.openxmlformats.org/officeDocument/2006/relationships/tableStyles" Target="tableStyles.xml"/><Relationship Id="rId70" Type="http://schemas.openxmlformats.org/officeDocument/2006/relationships/slide" Target="slides/slide67.xml"/><Relationship Id="rId71" Type="http://schemas.openxmlformats.org/officeDocument/2006/relationships/slide" Target="slides/slide68.xml"/><Relationship Id="rId72" Type="http://schemas.openxmlformats.org/officeDocument/2006/relationships/slide" Target="slides/slide69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73" Type="http://schemas.openxmlformats.org/officeDocument/2006/relationships/slide" Target="slides/slide70.xml"/><Relationship Id="rId74" Type="http://schemas.openxmlformats.org/officeDocument/2006/relationships/slide" Target="slides/slide71.xml"/><Relationship Id="rId75" Type="http://schemas.openxmlformats.org/officeDocument/2006/relationships/notesMaster" Target="notesMasters/notesMaster1.xml"/><Relationship Id="rId76" Type="http://schemas.openxmlformats.org/officeDocument/2006/relationships/printerSettings" Target="printerSettings/printerSettings1.bin"/><Relationship Id="rId77" Type="http://schemas.openxmlformats.org/officeDocument/2006/relationships/presProps" Target="presProps.xml"/><Relationship Id="rId78" Type="http://schemas.openxmlformats.org/officeDocument/2006/relationships/viewProps" Target="viewProps.xml"/><Relationship Id="rId79" Type="http://schemas.openxmlformats.org/officeDocument/2006/relationships/theme" Target="theme/theme1.xml"/><Relationship Id="rId60" Type="http://schemas.openxmlformats.org/officeDocument/2006/relationships/slide" Target="slides/slide57.xml"/><Relationship Id="rId61" Type="http://schemas.openxmlformats.org/officeDocument/2006/relationships/slide" Target="slides/slide58.xml"/><Relationship Id="rId62" Type="http://schemas.openxmlformats.org/officeDocument/2006/relationships/slide" Target="slides/slide59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AutoShape 1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36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buFont typeface="Symbol" charset="2"/>
              <a:buNone/>
              <a:defRPr/>
            </a:pPr>
            <a:endParaRPr lang="en-US">
              <a:ea typeface="+mn-ea"/>
            </a:endParaRPr>
          </a:p>
        </p:txBody>
      </p:sp>
      <p:sp>
        <p:nvSpPr>
          <p:cNvPr id="5122" name="AutoShape 2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Symbol" charset="2"/>
              <a:buNone/>
              <a:defRPr/>
            </a:pPr>
            <a:endParaRPr lang="en-US">
              <a:ea typeface="+mn-ea"/>
            </a:endParaRPr>
          </a:p>
        </p:txBody>
      </p:sp>
      <p:sp>
        <p:nvSpPr>
          <p:cNvPr id="5123" name="AutoShape 3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Symbol" charset="2"/>
              <a:buNone/>
              <a:defRPr/>
            </a:pPr>
            <a:endParaRPr lang="en-US">
              <a:ea typeface="+mn-ea"/>
            </a:endParaRPr>
          </a:p>
        </p:txBody>
      </p:sp>
      <p:sp>
        <p:nvSpPr>
          <p:cNvPr id="5124" name="AutoShape 4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Symbol" charset="2"/>
              <a:buNone/>
              <a:defRPr/>
            </a:pPr>
            <a:endParaRPr lang="en-US">
              <a:ea typeface="+mn-ea"/>
            </a:endParaRPr>
          </a:p>
        </p:txBody>
      </p:sp>
      <p:sp>
        <p:nvSpPr>
          <p:cNvPr id="5125" name="AutoShape 5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Symbol" charset="2"/>
              <a:buNone/>
              <a:defRPr/>
            </a:pPr>
            <a:endParaRPr lang="en-US">
              <a:ea typeface="+mn-ea"/>
            </a:endParaRPr>
          </a:p>
        </p:txBody>
      </p:sp>
      <p:sp>
        <p:nvSpPr>
          <p:cNvPr id="74759" name="Rectangle 6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3313" y="763588"/>
            <a:ext cx="5556250" cy="376396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sp>
      <p:sp>
        <p:nvSpPr>
          <p:cNvPr id="5127" name="Rectangle 7"/>
          <p:cNvSpPr>
            <a:spLocks noGrp="1" noChangeArrowheads="1"/>
          </p:cNvSpPr>
          <p:nvPr>
            <p:ph type="body"/>
          </p:nvPr>
        </p:nvSpPr>
        <p:spPr bwMode="auto">
          <a:xfrm>
            <a:off x="777875" y="4776788"/>
            <a:ext cx="6208713" cy="451643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noProof="0"/>
          </a:p>
        </p:txBody>
      </p:sp>
      <p:sp>
        <p:nvSpPr>
          <p:cNvPr id="5128" name="Text Box 8"/>
          <p:cNvSpPr txBox="1">
            <a:spLocks noChangeArrowheads="1"/>
          </p:cNvSpPr>
          <p:nvPr/>
        </p:nvSpPr>
        <p:spPr bwMode="auto">
          <a:xfrm>
            <a:off x="0" y="0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Symbol" charset="2"/>
              <a:buNone/>
              <a:defRPr/>
            </a:pPr>
            <a:endParaRPr lang="en-US">
              <a:ea typeface="+mn-ea"/>
            </a:endParaRPr>
          </a:p>
        </p:txBody>
      </p:sp>
      <p:sp>
        <p:nvSpPr>
          <p:cNvPr id="5129" name="Text Box 9"/>
          <p:cNvSpPr txBox="1">
            <a:spLocks noChangeArrowheads="1"/>
          </p:cNvSpPr>
          <p:nvPr/>
        </p:nvSpPr>
        <p:spPr bwMode="auto">
          <a:xfrm>
            <a:off x="4398963" y="0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Symbol" charset="2"/>
              <a:buNone/>
              <a:defRPr/>
            </a:pPr>
            <a:endParaRPr lang="en-US">
              <a:ea typeface="+mn-ea"/>
            </a:endParaRPr>
          </a:p>
        </p:txBody>
      </p:sp>
      <p:sp>
        <p:nvSpPr>
          <p:cNvPr id="5130" name="Text Box 10"/>
          <p:cNvSpPr txBox="1">
            <a:spLocks noChangeArrowheads="1"/>
          </p:cNvSpPr>
          <p:nvPr/>
        </p:nvSpPr>
        <p:spPr bwMode="auto">
          <a:xfrm>
            <a:off x="0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Symbol" charset="2"/>
              <a:buNone/>
              <a:defRPr/>
            </a:pPr>
            <a:endParaRPr lang="en-US">
              <a:ea typeface="+mn-ea"/>
            </a:endParaRPr>
          </a:p>
        </p:txBody>
      </p:sp>
      <p:sp>
        <p:nvSpPr>
          <p:cNvPr id="5131" name="Rectangle 11"/>
          <p:cNvSpPr>
            <a:spLocks noGrp="1" noChangeArrowheads="1"/>
          </p:cNvSpPr>
          <p:nvPr>
            <p:ph type="sldNum"/>
          </p:nvPr>
        </p:nvSpPr>
        <p:spPr bwMode="auto">
          <a:xfrm>
            <a:off x="4398963" y="9555163"/>
            <a:ext cx="3363912" cy="493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defRPr>
            </a:lvl1pPr>
          </a:lstStyle>
          <a:p>
            <a:fld id="{8C54DCBC-1FA6-4D91-9295-DE7087ED7B51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525441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125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charset="0"/>
        <a:ea typeface="ＭＳ Ｐゴシック" charset="-128"/>
        <a:cs typeface="ＭＳ Ｐゴシック" charset="-128"/>
      </a:defRPr>
    </a:lvl1pPr>
    <a:lvl2pPr marL="37925472" indent="-37468345" algn="l" defTabSz="457125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charset="0"/>
        <a:ea typeface="ＭＳ Ｐゴシック" charset="-128"/>
        <a:cs typeface="+mn-cs"/>
      </a:defRPr>
    </a:lvl2pPr>
    <a:lvl3pPr marL="1142813" indent="-228561" algn="l" defTabSz="457125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-128"/>
        <a:cs typeface="+mn-cs"/>
      </a:defRPr>
    </a:lvl3pPr>
    <a:lvl4pPr marL="1599937" indent="-228561" algn="l" defTabSz="457125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-128"/>
        <a:cs typeface="+mn-cs"/>
      </a:defRPr>
    </a:lvl4pPr>
    <a:lvl5pPr marL="2057061" indent="-228561" algn="l" defTabSz="457125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-128"/>
        <a:cs typeface="+mn-cs"/>
      </a:defRPr>
    </a:lvl5pPr>
    <a:lvl6pPr marL="2285623" algn="l" defTabSz="45712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747" algn="l" defTabSz="45712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872" algn="l" defTabSz="45712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6996" algn="l" defTabSz="45712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>
                <a:solidFill>
                  <a:prstClr val="white"/>
                </a:solidFill>
              </a:rPr>
              <a:pPr/>
              <a:t>3</a:t>
            </a:fld>
            <a:endParaRPr lang="en-GB">
              <a:solidFill>
                <a:prstClr val="white"/>
              </a:solidFill>
            </a:endParaRPr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3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>
                <a:solidFill>
                  <a:prstClr val="white"/>
                </a:solidFill>
              </a:rPr>
              <a:pPr/>
              <a:t>12</a:t>
            </a:fld>
            <a:endParaRPr lang="en-GB">
              <a:solidFill>
                <a:prstClr val="white"/>
              </a:solidFill>
            </a:endParaRPr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12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>
                <a:solidFill>
                  <a:prstClr val="white"/>
                </a:solidFill>
              </a:rPr>
              <a:pPr/>
              <a:t>13</a:t>
            </a:fld>
            <a:endParaRPr lang="en-GB">
              <a:solidFill>
                <a:prstClr val="white"/>
              </a:solidFill>
            </a:endParaRPr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13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>
                <a:solidFill>
                  <a:prstClr val="white"/>
                </a:solidFill>
              </a:rPr>
              <a:pPr/>
              <a:t>14</a:t>
            </a:fld>
            <a:endParaRPr lang="en-GB">
              <a:solidFill>
                <a:prstClr val="white"/>
              </a:solidFill>
            </a:endParaRPr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14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dirty="0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>
                <a:solidFill>
                  <a:prstClr val="white"/>
                </a:solidFill>
              </a:rPr>
              <a:pPr/>
              <a:t>16</a:t>
            </a:fld>
            <a:endParaRPr lang="en-GB">
              <a:solidFill>
                <a:prstClr val="white"/>
              </a:solidFill>
            </a:endParaRPr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16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>
                <a:solidFill>
                  <a:prstClr val="white"/>
                </a:solidFill>
              </a:rPr>
              <a:pPr/>
              <a:t>17</a:t>
            </a:fld>
            <a:endParaRPr lang="en-GB">
              <a:solidFill>
                <a:prstClr val="white"/>
              </a:solidFill>
            </a:endParaRPr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17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>
                <a:solidFill>
                  <a:prstClr val="white"/>
                </a:solidFill>
              </a:rPr>
              <a:pPr/>
              <a:t>18</a:t>
            </a:fld>
            <a:endParaRPr lang="en-GB">
              <a:solidFill>
                <a:prstClr val="white"/>
              </a:solidFill>
            </a:endParaRPr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18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>
                <a:solidFill>
                  <a:prstClr val="white"/>
                </a:solidFill>
              </a:rPr>
              <a:pPr/>
              <a:t>19</a:t>
            </a:fld>
            <a:endParaRPr lang="en-GB">
              <a:solidFill>
                <a:prstClr val="white"/>
              </a:solidFill>
            </a:endParaRPr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19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20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20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21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21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22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22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>
                <a:solidFill>
                  <a:prstClr val="white"/>
                </a:solidFill>
              </a:rPr>
              <a:pPr/>
              <a:t>4</a:t>
            </a:fld>
            <a:endParaRPr lang="en-GB">
              <a:solidFill>
                <a:prstClr val="white"/>
              </a:solidFill>
            </a:endParaRPr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4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23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23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>
                <a:solidFill>
                  <a:prstClr val="white"/>
                </a:solidFill>
              </a:rPr>
              <a:pPr/>
              <a:t>24</a:t>
            </a:fld>
            <a:endParaRPr lang="en-GB">
              <a:solidFill>
                <a:prstClr val="white"/>
              </a:solidFill>
            </a:endParaRPr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24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>
                <a:solidFill>
                  <a:prstClr val="white"/>
                </a:solidFill>
              </a:rPr>
              <a:pPr/>
              <a:t>25</a:t>
            </a:fld>
            <a:endParaRPr lang="en-GB">
              <a:solidFill>
                <a:prstClr val="white"/>
              </a:solidFill>
            </a:endParaRPr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25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>
                <a:solidFill>
                  <a:prstClr val="white"/>
                </a:solidFill>
              </a:rPr>
              <a:pPr/>
              <a:t>26</a:t>
            </a:fld>
            <a:endParaRPr lang="en-GB">
              <a:solidFill>
                <a:prstClr val="white"/>
              </a:solidFill>
            </a:endParaRPr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26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>
                <a:solidFill>
                  <a:prstClr val="white"/>
                </a:solidFill>
              </a:rPr>
              <a:pPr/>
              <a:t>27</a:t>
            </a:fld>
            <a:endParaRPr lang="en-GB">
              <a:solidFill>
                <a:prstClr val="white"/>
              </a:solidFill>
            </a:endParaRPr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27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>
                <a:solidFill>
                  <a:prstClr val="white"/>
                </a:solidFill>
              </a:rPr>
              <a:pPr/>
              <a:t>28</a:t>
            </a:fld>
            <a:endParaRPr lang="en-GB">
              <a:solidFill>
                <a:prstClr val="white"/>
              </a:solidFill>
            </a:endParaRPr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28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>
                <a:solidFill>
                  <a:prstClr val="white"/>
                </a:solidFill>
              </a:rPr>
              <a:pPr/>
              <a:t>29</a:t>
            </a:fld>
            <a:endParaRPr lang="en-GB">
              <a:solidFill>
                <a:prstClr val="white"/>
              </a:solidFill>
            </a:endParaRPr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29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>
                <a:solidFill>
                  <a:prstClr val="white"/>
                </a:solidFill>
              </a:rPr>
              <a:pPr/>
              <a:t>30</a:t>
            </a:fld>
            <a:endParaRPr lang="en-GB">
              <a:solidFill>
                <a:prstClr val="white"/>
              </a:solidFill>
            </a:endParaRPr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30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31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31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32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32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>
                <a:solidFill>
                  <a:prstClr val="white"/>
                </a:solidFill>
              </a:rPr>
              <a:pPr/>
              <a:t>5</a:t>
            </a:fld>
            <a:endParaRPr lang="en-GB">
              <a:solidFill>
                <a:prstClr val="white"/>
              </a:solidFill>
            </a:endParaRPr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5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>
                <a:solidFill>
                  <a:prstClr val="white"/>
                </a:solidFill>
              </a:rPr>
              <a:pPr/>
              <a:t>34</a:t>
            </a:fld>
            <a:endParaRPr lang="en-GB">
              <a:solidFill>
                <a:prstClr val="white"/>
              </a:solidFill>
            </a:endParaRPr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34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>
                <a:solidFill>
                  <a:prstClr val="white"/>
                </a:solidFill>
              </a:rPr>
              <a:pPr/>
              <a:t>35</a:t>
            </a:fld>
            <a:endParaRPr lang="en-GB">
              <a:solidFill>
                <a:prstClr val="white"/>
              </a:solidFill>
            </a:endParaRPr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35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>
                <a:solidFill>
                  <a:prstClr val="white"/>
                </a:solidFill>
              </a:rPr>
              <a:pPr/>
              <a:t>36</a:t>
            </a:fld>
            <a:endParaRPr lang="en-GB">
              <a:solidFill>
                <a:prstClr val="white"/>
              </a:solidFill>
            </a:endParaRPr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36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>
                <a:solidFill>
                  <a:prstClr val="white"/>
                </a:solidFill>
              </a:rPr>
              <a:pPr/>
              <a:t>37</a:t>
            </a:fld>
            <a:endParaRPr lang="en-GB">
              <a:solidFill>
                <a:prstClr val="white"/>
              </a:solidFill>
            </a:endParaRPr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37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>
                <a:solidFill>
                  <a:prstClr val="white"/>
                </a:solidFill>
              </a:rPr>
              <a:pPr/>
              <a:t>38</a:t>
            </a:fld>
            <a:endParaRPr lang="en-GB">
              <a:solidFill>
                <a:prstClr val="white"/>
              </a:solidFill>
            </a:endParaRPr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38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>
                <a:solidFill>
                  <a:prstClr val="white"/>
                </a:solidFill>
              </a:rPr>
              <a:pPr/>
              <a:t>39</a:t>
            </a:fld>
            <a:endParaRPr lang="en-GB">
              <a:solidFill>
                <a:prstClr val="white"/>
              </a:solidFill>
            </a:endParaRPr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39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41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41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42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42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43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43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44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44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>
                <a:solidFill>
                  <a:prstClr val="white"/>
                </a:solidFill>
              </a:rPr>
              <a:pPr/>
              <a:t>6</a:t>
            </a:fld>
            <a:endParaRPr lang="en-GB">
              <a:solidFill>
                <a:prstClr val="white"/>
              </a:solidFill>
            </a:endParaRPr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6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45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45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46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46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47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47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48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48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49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49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>
                <a:solidFill>
                  <a:prstClr val="white"/>
                </a:solidFill>
              </a:rPr>
              <a:pPr/>
              <a:t>51</a:t>
            </a:fld>
            <a:endParaRPr lang="en-GB">
              <a:solidFill>
                <a:prstClr val="white"/>
              </a:solidFill>
            </a:endParaRPr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51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>
                <a:solidFill>
                  <a:prstClr val="white"/>
                </a:solidFill>
              </a:rPr>
              <a:pPr/>
              <a:t>52</a:t>
            </a:fld>
            <a:endParaRPr lang="en-GB">
              <a:solidFill>
                <a:prstClr val="white"/>
              </a:solidFill>
            </a:endParaRPr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52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>
                <a:solidFill>
                  <a:prstClr val="white"/>
                </a:solidFill>
              </a:rPr>
              <a:pPr/>
              <a:t>53</a:t>
            </a:fld>
            <a:endParaRPr lang="en-GB">
              <a:solidFill>
                <a:prstClr val="white"/>
              </a:solidFill>
            </a:endParaRPr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53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>
                <a:solidFill>
                  <a:prstClr val="white"/>
                </a:solidFill>
              </a:rPr>
              <a:pPr/>
              <a:t>54</a:t>
            </a:fld>
            <a:endParaRPr lang="en-GB">
              <a:solidFill>
                <a:prstClr val="white"/>
              </a:solidFill>
            </a:endParaRPr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54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>
                <a:solidFill>
                  <a:prstClr val="white"/>
                </a:solidFill>
              </a:rPr>
              <a:pPr/>
              <a:t>55</a:t>
            </a:fld>
            <a:endParaRPr lang="en-GB">
              <a:solidFill>
                <a:prstClr val="white"/>
              </a:solidFill>
            </a:endParaRPr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55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>
                <a:solidFill>
                  <a:prstClr val="white"/>
                </a:solidFill>
              </a:rPr>
              <a:pPr/>
              <a:t>7</a:t>
            </a:fld>
            <a:endParaRPr lang="en-GB">
              <a:solidFill>
                <a:prstClr val="white"/>
              </a:solidFill>
            </a:endParaRPr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7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>
                <a:solidFill>
                  <a:prstClr val="white"/>
                </a:solidFill>
              </a:rPr>
              <a:pPr/>
              <a:t>56</a:t>
            </a:fld>
            <a:endParaRPr lang="en-GB">
              <a:solidFill>
                <a:prstClr val="white"/>
              </a:solidFill>
            </a:endParaRPr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56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58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58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59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59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60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60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61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61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62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62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63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63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64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64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65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65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>
                <a:solidFill>
                  <a:prstClr val="white"/>
                </a:solidFill>
              </a:rPr>
              <a:pPr/>
              <a:t>8</a:t>
            </a:fld>
            <a:endParaRPr lang="en-GB">
              <a:solidFill>
                <a:prstClr val="white"/>
              </a:solidFill>
            </a:endParaRPr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8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>
                <a:solidFill>
                  <a:prstClr val="white"/>
                </a:solidFill>
              </a:rPr>
              <a:pPr/>
              <a:t>9</a:t>
            </a:fld>
            <a:endParaRPr lang="en-GB">
              <a:solidFill>
                <a:prstClr val="white"/>
              </a:solidFill>
            </a:endParaRPr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9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>
                <a:solidFill>
                  <a:prstClr val="white"/>
                </a:solidFill>
              </a:rPr>
              <a:pPr/>
              <a:t>10</a:t>
            </a:fld>
            <a:endParaRPr lang="en-GB">
              <a:solidFill>
                <a:prstClr val="white"/>
              </a:solidFill>
            </a:endParaRPr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10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>
                <a:solidFill>
                  <a:prstClr val="white"/>
                </a:solidFill>
              </a:rPr>
              <a:pPr/>
              <a:t>11</a:t>
            </a:fld>
            <a:endParaRPr lang="en-GB">
              <a:solidFill>
                <a:prstClr val="white"/>
              </a:solidFill>
            </a:endParaRPr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11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">
    <p:bg>
      <p:bgPr>
        <a:gradFill flip="none" rotWithShape="1">
          <a:gsLst>
            <a:gs pos="18000">
              <a:schemeClr val="bg2"/>
            </a:gs>
            <a:gs pos="69000">
              <a:schemeClr val="bg2">
                <a:lumMod val="9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5" descr="logo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8625" y="6971704"/>
            <a:ext cx="902885" cy="3394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" name="Connecteur droit 16"/>
          <p:cNvCxnSpPr/>
          <p:nvPr/>
        </p:nvCxnSpPr>
        <p:spPr>
          <a:xfrm>
            <a:off x="0" y="2519892"/>
            <a:ext cx="837009" cy="0"/>
          </a:xfrm>
          <a:prstGeom prst="line">
            <a:avLst/>
          </a:prstGeom>
          <a:ln>
            <a:solidFill>
              <a:srgbClr val="F7C12E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Connecteur droit 20"/>
          <p:cNvCxnSpPr/>
          <p:nvPr/>
        </p:nvCxnSpPr>
        <p:spPr>
          <a:xfrm flipV="1">
            <a:off x="837009" y="2015913"/>
            <a:ext cx="0" cy="1007957"/>
          </a:xfrm>
          <a:prstGeom prst="line">
            <a:avLst/>
          </a:prstGeom>
          <a:ln>
            <a:solidFill>
              <a:srgbClr val="F7C12E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Connecteur droit 7"/>
          <p:cNvCxnSpPr/>
          <p:nvPr/>
        </p:nvCxnSpPr>
        <p:spPr>
          <a:xfrm flipH="1">
            <a:off x="10323117" y="2519892"/>
            <a:ext cx="837009" cy="0"/>
          </a:xfrm>
          <a:prstGeom prst="line">
            <a:avLst/>
          </a:prstGeom>
          <a:ln>
            <a:solidFill>
              <a:srgbClr val="F7C12E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Connecteur droit 8"/>
          <p:cNvCxnSpPr/>
          <p:nvPr/>
        </p:nvCxnSpPr>
        <p:spPr>
          <a:xfrm flipV="1">
            <a:off x="10323116" y="2015913"/>
            <a:ext cx="0" cy="1007957"/>
          </a:xfrm>
          <a:prstGeom prst="line">
            <a:avLst/>
          </a:prstGeom>
          <a:ln>
            <a:solidFill>
              <a:srgbClr val="F7C12E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948611" y="1763924"/>
            <a:ext cx="9262904" cy="755968"/>
          </a:xfrm>
        </p:spPr>
        <p:txBody>
          <a:bodyPr anchor="b"/>
          <a:lstStyle>
            <a:lvl1pPr>
              <a:buNone/>
              <a:defRPr sz="4200" b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noProof="0" dirty="0" smtClean="0"/>
              <a:t>Click to edit title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948611" y="2519891"/>
            <a:ext cx="9262904" cy="755968"/>
          </a:xfrm>
        </p:spPr>
        <p:txBody>
          <a:bodyPr anchor="t"/>
          <a:lstStyle>
            <a:lvl1pPr marL="0" indent="0">
              <a:buNone/>
              <a:defRPr sz="2300" b="0" cap="all" spc="351">
                <a:solidFill>
                  <a:schemeClr val="bg2">
                    <a:lumMod val="50000"/>
                  </a:schemeClr>
                </a:solidFill>
                <a:latin typeface="Arial"/>
                <a:cs typeface="Arial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 smtClean="0"/>
              <a:t>Click to edit subtitle</a:t>
            </a:r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967211" y="4955787"/>
            <a:ext cx="9262904" cy="755968"/>
          </a:xfrm>
        </p:spPr>
        <p:txBody>
          <a:bodyPr anchor="t"/>
          <a:lstStyle>
            <a:lvl1pPr algn="r">
              <a:buNone/>
              <a:defRPr sz="1600" b="0" cap="all" spc="351">
                <a:solidFill>
                  <a:schemeClr val="bg2">
                    <a:lumMod val="50000"/>
                  </a:schemeClr>
                </a:solidFill>
                <a:latin typeface="Arial"/>
                <a:cs typeface="Arial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 smtClean="0"/>
              <a:t>Click to edit date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930010" y="4199819"/>
            <a:ext cx="9262904" cy="755968"/>
          </a:xfrm>
        </p:spPr>
        <p:txBody>
          <a:bodyPr anchor="b"/>
          <a:lstStyle>
            <a:lvl1pPr algn="r">
              <a:buNone/>
              <a:defRPr sz="21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noProof="0" dirty="0" smtClean="0"/>
              <a:t>Click to edit presenter name, title</a:t>
            </a:r>
          </a:p>
        </p:txBody>
      </p:sp>
    </p:spTree>
    <p:extLst>
      <p:ext uri="{BB962C8B-B14F-4D97-AF65-F5344CB8AC3E}">
        <p14:creationId xmlns:p14="http://schemas.microsoft.com/office/powerpoint/2010/main" val="34807303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5" descr="FOOTER_1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787963"/>
            <a:ext cx="11160125" cy="9397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ZoneTexte 7"/>
          <p:cNvSpPr txBox="1">
            <a:spLocks noChangeArrowheads="1"/>
          </p:cNvSpPr>
          <p:nvPr userDrawn="1"/>
        </p:nvSpPr>
        <p:spPr bwMode="auto">
          <a:xfrm>
            <a:off x="0" y="7102948"/>
            <a:ext cx="11160125" cy="2580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6949" tIns="53474" rIns="106949" bIns="53474">
            <a:spAutoFit/>
          </a:bodyPr>
          <a:lstStyle>
            <a:lvl1pPr eaLnBrk="0" hangingPunct="0"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300">
                <a:solidFill>
                  <a:srgbClr val="BABABA"/>
                </a:solidFill>
                <a:latin typeface="Trebuchet MS" charset="0"/>
                <a:cs typeface="Trebuchet MS" charset="0"/>
              </a:rPr>
              <a:t>www.exoplatform.com - Copyright 2012 eXo Platform</a:t>
            </a:r>
            <a:endParaRPr lang="fr-FR" sz="1300">
              <a:solidFill>
                <a:srgbClr val="BABABA"/>
              </a:solidFill>
              <a:latin typeface="Trebuchet MS" charset="0"/>
              <a:cs typeface="Trebuchet MS" charset="0"/>
            </a:endParaRPr>
          </a:p>
        </p:txBody>
      </p:sp>
      <p:cxnSp>
        <p:nvCxnSpPr>
          <p:cNvPr id="4" name="Connecteur droit 3"/>
          <p:cNvCxnSpPr/>
          <p:nvPr userDrawn="1"/>
        </p:nvCxnSpPr>
        <p:spPr>
          <a:xfrm>
            <a:off x="0" y="6971700"/>
            <a:ext cx="11160125" cy="0"/>
          </a:xfrm>
          <a:prstGeom prst="line">
            <a:avLst/>
          </a:prstGeom>
          <a:ln w="28575" cmpd="sng">
            <a:solidFill>
              <a:srgbClr val="FAC900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Image 11" descr="FOOTER_2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50" y="6803710"/>
            <a:ext cx="11160125" cy="941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Image 12" descr="logo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012" y="6971704"/>
            <a:ext cx="902885" cy="3394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Box 4"/>
          <p:cNvSpPr txBox="1">
            <a:spLocks noChangeArrowheads="1"/>
          </p:cNvSpPr>
          <p:nvPr userDrawn="1"/>
        </p:nvSpPr>
        <p:spPr bwMode="auto">
          <a:xfrm>
            <a:off x="8370095" y="7055700"/>
            <a:ext cx="4743053" cy="671971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>
              <a:lnSpc>
                <a:spcPct val="98000"/>
              </a:lnSpc>
              <a:buClr>
                <a:srgbClr val="000000"/>
              </a:buClr>
              <a:buSzPct val="45000"/>
              <a:buFont typeface="Wingdings" charset="0"/>
              <a:buNone/>
            </a:pPr>
            <a:fld id="{43218A35-F9CA-434A-87FA-72607602A2AF}" type="slidenum">
              <a:rPr lang="en-GB" sz="2800" b="0" i="0" smtClean="0">
                <a:solidFill>
                  <a:schemeClr val="bg2">
                    <a:lumMod val="75000"/>
                  </a:schemeClr>
                </a:solidFill>
                <a:latin typeface="Arial"/>
                <a:cs typeface="Arial"/>
              </a:rPr>
              <a:pPr algn="ctr" eaLnBrk="1">
                <a:lnSpc>
                  <a:spcPct val="98000"/>
                </a:lnSpc>
                <a:buClr>
                  <a:srgbClr val="000000"/>
                </a:buClr>
                <a:buSzPct val="45000"/>
                <a:buFont typeface="Wingdings" charset="0"/>
                <a:buNone/>
              </a:pPr>
              <a:t>‹#›</a:t>
            </a:fld>
            <a:endParaRPr lang="en-GB" sz="5100" b="0" i="0" dirty="0">
              <a:solidFill>
                <a:schemeClr val="bg2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8" name="Titre 1"/>
          <p:cNvSpPr>
            <a:spLocks noGrp="1"/>
          </p:cNvSpPr>
          <p:nvPr>
            <p:ph type="title" hasCustomPrompt="1"/>
          </p:nvPr>
        </p:nvSpPr>
        <p:spPr>
          <a:xfrm>
            <a:off x="558006" y="251989"/>
            <a:ext cx="10044113" cy="755968"/>
          </a:xfrm>
        </p:spPr>
        <p:txBody>
          <a:bodyPr/>
          <a:lstStyle>
            <a:lvl1pPr>
              <a:defRPr cap="all" spc="351"/>
            </a:lvl1pPr>
          </a:lstStyle>
          <a:p>
            <a:r>
              <a:rPr lang="en-US" noProof="0" dirty="0" smtClean="0"/>
              <a:t>Click to edit title</a:t>
            </a:r>
            <a:endParaRPr lang="en-US" noProof="0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 dirty="0"/>
          </a:p>
        </p:txBody>
      </p:sp>
      <p:sp>
        <p:nvSpPr>
          <p:cNvPr id="14" name="Espace réservé du contenu 3"/>
          <p:cNvSpPr>
            <a:spLocks noGrp="1"/>
          </p:cNvSpPr>
          <p:nvPr>
            <p:ph sz="half" idx="12"/>
          </p:nvPr>
        </p:nvSpPr>
        <p:spPr>
          <a:xfrm>
            <a:off x="550864" y="3892150"/>
            <a:ext cx="10041979" cy="2438400"/>
          </a:xfrm>
        </p:spPr>
        <p:txBody>
          <a:bodyPr/>
          <a:lstStyle>
            <a:lvl1pPr>
              <a:defRPr sz="2800"/>
            </a:lvl1pPr>
            <a:lvl2pPr>
              <a:defRPr sz="25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5" name="Espace réservé du contenu 3"/>
          <p:cNvSpPr>
            <a:spLocks noGrp="1"/>
          </p:cNvSpPr>
          <p:nvPr>
            <p:ph sz="half" idx="13"/>
          </p:nvPr>
        </p:nvSpPr>
        <p:spPr>
          <a:xfrm>
            <a:off x="558896" y="1341437"/>
            <a:ext cx="10032037" cy="2398314"/>
          </a:xfrm>
        </p:spPr>
        <p:txBody>
          <a:bodyPr/>
          <a:lstStyle>
            <a:lvl1pPr>
              <a:defRPr sz="2800"/>
            </a:lvl1pPr>
            <a:lvl2pPr>
              <a:defRPr sz="25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5657116" y="1347390"/>
            <a:ext cx="4941276" cy="2392360"/>
          </a:xfrm>
        </p:spPr>
        <p:txBody>
          <a:bodyPr/>
          <a:lstStyle>
            <a:lvl1pPr>
              <a:defRPr sz="2800"/>
            </a:lvl1pPr>
            <a:lvl2pPr>
              <a:defRPr sz="25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3" name="Espace réservé du contenu 3"/>
          <p:cNvSpPr>
            <a:spLocks noGrp="1"/>
          </p:cNvSpPr>
          <p:nvPr>
            <p:ph sz="half" idx="11"/>
          </p:nvPr>
        </p:nvSpPr>
        <p:spPr>
          <a:xfrm>
            <a:off x="5659602" y="3892150"/>
            <a:ext cx="4941276" cy="2438400"/>
          </a:xfrm>
        </p:spPr>
        <p:txBody>
          <a:bodyPr/>
          <a:lstStyle>
            <a:lvl1pPr>
              <a:defRPr sz="2800"/>
            </a:lvl1pPr>
            <a:lvl2pPr>
              <a:defRPr sz="25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4" name="Espace réservé du contenu 3"/>
          <p:cNvSpPr>
            <a:spLocks noGrp="1"/>
          </p:cNvSpPr>
          <p:nvPr>
            <p:ph sz="half" idx="12"/>
          </p:nvPr>
        </p:nvSpPr>
        <p:spPr>
          <a:xfrm>
            <a:off x="548954" y="3892150"/>
            <a:ext cx="4941276" cy="2438400"/>
          </a:xfrm>
        </p:spPr>
        <p:txBody>
          <a:bodyPr/>
          <a:lstStyle>
            <a:lvl1pPr>
              <a:defRPr sz="2800"/>
            </a:lvl1pPr>
            <a:lvl2pPr>
              <a:defRPr sz="25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5" name="Espace réservé du contenu 3"/>
          <p:cNvSpPr>
            <a:spLocks noGrp="1"/>
          </p:cNvSpPr>
          <p:nvPr>
            <p:ph sz="half" idx="13"/>
          </p:nvPr>
        </p:nvSpPr>
        <p:spPr>
          <a:xfrm>
            <a:off x="558899" y="1341437"/>
            <a:ext cx="4941276" cy="2398130"/>
          </a:xfrm>
        </p:spPr>
        <p:txBody>
          <a:bodyPr/>
          <a:lstStyle>
            <a:lvl1pPr>
              <a:defRPr sz="2800"/>
            </a:lvl1pPr>
            <a:lvl2pPr>
              <a:defRPr sz="25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 dirty="0"/>
          </a:p>
        </p:txBody>
      </p:sp>
      <p:sp>
        <p:nvSpPr>
          <p:cNvPr id="9" name="Espace réservé du contenu 3"/>
          <p:cNvSpPr>
            <a:spLocks noGrp="1"/>
          </p:cNvSpPr>
          <p:nvPr>
            <p:ph sz="half" idx="13"/>
          </p:nvPr>
        </p:nvSpPr>
        <p:spPr>
          <a:xfrm>
            <a:off x="558896" y="1341437"/>
            <a:ext cx="10032037" cy="2398314"/>
          </a:xfrm>
        </p:spPr>
        <p:txBody>
          <a:bodyPr/>
          <a:lstStyle>
            <a:lvl1pPr>
              <a:defRPr sz="2800"/>
            </a:lvl1pPr>
            <a:lvl2pPr>
              <a:defRPr sz="25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0" name="Espace réservé du contenu 3"/>
          <p:cNvSpPr>
            <a:spLocks noGrp="1"/>
          </p:cNvSpPr>
          <p:nvPr>
            <p:ph sz="half" idx="11"/>
          </p:nvPr>
        </p:nvSpPr>
        <p:spPr>
          <a:xfrm>
            <a:off x="5659602" y="3892150"/>
            <a:ext cx="4941276" cy="2438400"/>
          </a:xfrm>
        </p:spPr>
        <p:txBody>
          <a:bodyPr/>
          <a:lstStyle>
            <a:lvl1pPr>
              <a:defRPr sz="2800"/>
            </a:lvl1pPr>
            <a:lvl2pPr>
              <a:defRPr sz="25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1" name="Espace réservé du contenu 3"/>
          <p:cNvSpPr>
            <a:spLocks noGrp="1"/>
          </p:cNvSpPr>
          <p:nvPr>
            <p:ph sz="half" idx="12"/>
          </p:nvPr>
        </p:nvSpPr>
        <p:spPr>
          <a:xfrm>
            <a:off x="548954" y="3892150"/>
            <a:ext cx="4941276" cy="2438400"/>
          </a:xfrm>
        </p:spPr>
        <p:txBody>
          <a:bodyPr/>
          <a:lstStyle>
            <a:lvl1pPr>
              <a:defRPr sz="2800"/>
            </a:lvl1pPr>
            <a:lvl2pPr>
              <a:defRPr sz="25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 dirty="0"/>
          </a:p>
        </p:txBody>
      </p:sp>
      <p:sp>
        <p:nvSpPr>
          <p:cNvPr id="9" name="Espace réservé du contenu 3"/>
          <p:cNvSpPr>
            <a:spLocks noGrp="1"/>
          </p:cNvSpPr>
          <p:nvPr>
            <p:ph sz="half" idx="2"/>
          </p:nvPr>
        </p:nvSpPr>
        <p:spPr>
          <a:xfrm>
            <a:off x="5657116" y="1347390"/>
            <a:ext cx="4941276" cy="2392360"/>
          </a:xfrm>
        </p:spPr>
        <p:txBody>
          <a:bodyPr/>
          <a:lstStyle>
            <a:lvl1pPr>
              <a:defRPr sz="2800"/>
            </a:lvl1pPr>
            <a:lvl2pPr>
              <a:defRPr sz="25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0" name="Espace réservé du contenu 3"/>
          <p:cNvSpPr>
            <a:spLocks noGrp="1"/>
          </p:cNvSpPr>
          <p:nvPr>
            <p:ph sz="half" idx="13"/>
          </p:nvPr>
        </p:nvSpPr>
        <p:spPr>
          <a:xfrm>
            <a:off x="558899" y="1341437"/>
            <a:ext cx="4941276" cy="2398130"/>
          </a:xfrm>
        </p:spPr>
        <p:txBody>
          <a:bodyPr/>
          <a:lstStyle>
            <a:lvl1pPr>
              <a:defRPr sz="2800"/>
            </a:lvl1pPr>
            <a:lvl2pPr>
              <a:defRPr sz="25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1" name="Espace réservé du contenu 3"/>
          <p:cNvSpPr>
            <a:spLocks noGrp="1"/>
          </p:cNvSpPr>
          <p:nvPr>
            <p:ph sz="half" idx="12"/>
          </p:nvPr>
        </p:nvSpPr>
        <p:spPr>
          <a:xfrm>
            <a:off x="550864" y="3892150"/>
            <a:ext cx="10041979" cy="2438400"/>
          </a:xfrm>
        </p:spPr>
        <p:txBody>
          <a:bodyPr/>
          <a:lstStyle>
            <a:lvl1pPr>
              <a:defRPr sz="2800"/>
            </a:lvl1pPr>
            <a:lvl2pPr>
              <a:defRPr sz="25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 dirty="0"/>
          </a:p>
        </p:txBody>
      </p:sp>
      <p:sp>
        <p:nvSpPr>
          <p:cNvPr id="10" name="Espace réservé du contenu 3"/>
          <p:cNvSpPr>
            <a:spLocks noGrp="1"/>
          </p:cNvSpPr>
          <p:nvPr>
            <p:ph sz="half" idx="12"/>
          </p:nvPr>
        </p:nvSpPr>
        <p:spPr>
          <a:xfrm>
            <a:off x="548954" y="3892150"/>
            <a:ext cx="4941276" cy="2438400"/>
          </a:xfrm>
        </p:spPr>
        <p:txBody>
          <a:bodyPr/>
          <a:lstStyle>
            <a:lvl1pPr>
              <a:defRPr sz="2800"/>
            </a:lvl1pPr>
            <a:lvl2pPr>
              <a:defRPr sz="25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1" name="Espace réservé du contenu 3"/>
          <p:cNvSpPr>
            <a:spLocks noGrp="1"/>
          </p:cNvSpPr>
          <p:nvPr>
            <p:ph sz="half" idx="13"/>
          </p:nvPr>
        </p:nvSpPr>
        <p:spPr>
          <a:xfrm>
            <a:off x="558899" y="1341437"/>
            <a:ext cx="4941276" cy="2398130"/>
          </a:xfrm>
        </p:spPr>
        <p:txBody>
          <a:bodyPr/>
          <a:lstStyle>
            <a:lvl1pPr>
              <a:defRPr sz="2800"/>
            </a:lvl1pPr>
            <a:lvl2pPr>
              <a:defRPr sz="25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7" name="Espace réservé du contenu 3"/>
          <p:cNvSpPr>
            <a:spLocks noGrp="1"/>
          </p:cNvSpPr>
          <p:nvPr>
            <p:ph sz="half" idx="2"/>
          </p:nvPr>
        </p:nvSpPr>
        <p:spPr>
          <a:xfrm>
            <a:off x="5657116" y="1347392"/>
            <a:ext cx="4941276" cy="4983161"/>
          </a:xfrm>
        </p:spPr>
        <p:txBody>
          <a:bodyPr/>
          <a:lstStyle>
            <a:lvl1pPr>
              <a:defRPr sz="2800"/>
            </a:lvl1pPr>
            <a:lvl2pPr>
              <a:defRPr sz="25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 dirty="0"/>
          </a:p>
        </p:txBody>
      </p:sp>
      <p:sp>
        <p:nvSpPr>
          <p:cNvPr id="9" name="Espace réservé du contenu 3"/>
          <p:cNvSpPr>
            <a:spLocks noGrp="1"/>
          </p:cNvSpPr>
          <p:nvPr>
            <p:ph sz="half" idx="2"/>
          </p:nvPr>
        </p:nvSpPr>
        <p:spPr>
          <a:xfrm>
            <a:off x="5657116" y="1347390"/>
            <a:ext cx="4941276" cy="2392360"/>
          </a:xfrm>
        </p:spPr>
        <p:txBody>
          <a:bodyPr/>
          <a:lstStyle>
            <a:lvl1pPr>
              <a:defRPr sz="2800"/>
            </a:lvl1pPr>
            <a:lvl2pPr>
              <a:defRPr sz="25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0" name="Espace réservé du contenu 3"/>
          <p:cNvSpPr>
            <a:spLocks noGrp="1"/>
          </p:cNvSpPr>
          <p:nvPr>
            <p:ph sz="half" idx="11"/>
          </p:nvPr>
        </p:nvSpPr>
        <p:spPr>
          <a:xfrm>
            <a:off x="5659602" y="3892151"/>
            <a:ext cx="4941276" cy="2438400"/>
          </a:xfrm>
        </p:spPr>
        <p:txBody>
          <a:bodyPr/>
          <a:lstStyle>
            <a:lvl1pPr>
              <a:defRPr sz="2800"/>
            </a:lvl1pPr>
            <a:lvl2pPr>
              <a:defRPr sz="25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1" name="Espace réservé du contenu 3"/>
          <p:cNvSpPr>
            <a:spLocks noGrp="1"/>
          </p:cNvSpPr>
          <p:nvPr>
            <p:ph sz="half" idx="13"/>
          </p:nvPr>
        </p:nvSpPr>
        <p:spPr>
          <a:xfrm>
            <a:off x="558899" y="1341441"/>
            <a:ext cx="4941276" cy="4989113"/>
          </a:xfrm>
        </p:spPr>
        <p:txBody>
          <a:bodyPr/>
          <a:lstStyle>
            <a:lvl1pPr>
              <a:defRPr sz="2800"/>
            </a:lvl1pPr>
            <a:lvl2pPr>
              <a:defRPr sz="25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">
    <p:bg>
      <p:bgPr>
        <a:gradFill flip="none" rotWithShape="1">
          <a:gsLst>
            <a:gs pos="18000">
              <a:schemeClr val="bg2"/>
            </a:gs>
            <a:gs pos="69000">
              <a:schemeClr val="bg2">
                <a:lumMod val="9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5" descr="logo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8624" y="6971703"/>
            <a:ext cx="902885" cy="3394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" name="Connecteur droit 16"/>
          <p:cNvCxnSpPr/>
          <p:nvPr/>
        </p:nvCxnSpPr>
        <p:spPr>
          <a:xfrm>
            <a:off x="0" y="2519892"/>
            <a:ext cx="837009" cy="0"/>
          </a:xfrm>
          <a:prstGeom prst="line">
            <a:avLst/>
          </a:prstGeom>
          <a:ln>
            <a:solidFill>
              <a:srgbClr val="F7C12E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Connecteur droit 20"/>
          <p:cNvCxnSpPr/>
          <p:nvPr/>
        </p:nvCxnSpPr>
        <p:spPr>
          <a:xfrm flipV="1">
            <a:off x="837009" y="2015913"/>
            <a:ext cx="0" cy="1007957"/>
          </a:xfrm>
          <a:prstGeom prst="line">
            <a:avLst/>
          </a:prstGeom>
          <a:ln>
            <a:solidFill>
              <a:srgbClr val="F7C12E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Connecteur droit 7"/>
          <p:cNvCxnSpPr/>
          <p:nvPr/>
        </p:nvCxnSpPr>
        <p:spPr>
          <a:xfrm flipH="1">
            <a:off x="10323117" y="2519892"/>
            <a:ext cx="837009" cy="0"/>
          </a:xfrm>
          <a:prstGeom prst="line">
            <a:avLst/>
          </a:prstGeom>
          <a:ln>
            <a:solidFill>
              <a:srgbClr val="F7C12E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Connecteur droit 8"/>
          <p:cNvCxnSpPr/>
          <p:nvPr/>
        </p:nvCxnSpPr>
        <p:spPr>
          <a:xfrm flipV="1">
            <a:off x="10323116" y="2015913"/>
            <a:ext cx="0" cy="1007957"/>
          </a:xfrm>
          <a:prstGeom prst="line">
            <a:avLst/>
          </a:prstGeom>
          <a:ln>
            <a:solidFill>
              <a:srgbClr val="F7C12E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948611" y="1763924"/>
            <a:ext cx="9262904" cy="755968"/>
          </a:xfrm>
        </p:spPr>
        <p:txBody>
          <a:bodyPr anchor="b"/>
          <a:lstStyle>
            <a:lvl1pPr>
              <a:buNone/>
              <a:defRPr sz="4200" b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noProof="0" dirty="0" smtClean="0"/>
              <a:t>Click to edit title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948611" y="2519891"/>
            <a:ext cx="9262904" cy="755968"/>
          </a:xfrm>
        </p:spPr>
        <p:txBody>
          <a:bodyPr anchor="t"/>
          <a:lstStyle>
            <a:lvl1pPr marL="0" indent="0">
              <a:buNone/>
              <a:defRPr sz="2300" b="0" cap="all" spc="351">
                <a:solidFill>
                  <a:schemeClr val="bg2">
                    <a:lumMod val="50000"/>
                  </a:schemeClr>
                </a:solidFill>
                <a:latin typeface="Arial"/>
                <a:cs typeface="Arial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 smtClean="0"/>
              <a:t>Click to edit subtitle</a:t>
            </a:r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967211" y="4955787"/>
            <a:ext cx="9262904" cy="755968"/>
          </a:xfrm>
        </p:spPr>
        <p:txBody>
          <a:bodyPr anchor="t"/>
          <a:lstStyle>
            <a:lvl1pPr algn="r">
              <a:buNone/>
              <a:defRPr sz="1600" b="0" cap="all" spc="351">
                <a:solidFill>
                  <a:schemeClr val="bg2">
                    <a:lumMod val="50000"/>
                  </a:schemeClr>
                </a:solidFill>
                <a:latin typeface="Arial"/>
                <a:cs typeface="Arial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 smtClean="0"/>
              <a:t>Click to edit date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930010" y="4199819"/>
            <a:ext cx="9262904" cy="755968"/>
          </a:xfrm>
        </p:spPr>
        <p:txBody>
          <a:bodyPr anchor="b"/>
          <a:lstStyle>
            <a:lvl1pPr algn="r">
              <a:buNone/>
              <a:defRPr sz="21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noProof="0" dirty="0" smtClean="0"/>
              <a:t>Click to edit presenter name, title</a:t>
            </a:r>
          </a:p>
        </p:txBody>
      </p:sp>
    </p:spTree>
    <p:extLst>
      <p:ext uri="{BB962C8B-B14F-4D97-AF65-F5344CB8AC3E}">
        <p14:creationId xmlns:p14="http://schemas.microsoft.com/office/powerpoint/2010/main" val="348073038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ansition - Long Subtitle">
    <p:bg>
      <p:bgPr>
        <a:gradFill flip="none" rotWithShape="1">
          <a:gsLst>
            <a:gs pos="18000">
              <a:schemeClr val="bg2"/>
            </a:gs>
            <a:gs pos="69000">
              <a:schemeClr val="bg2">
                <a:lumMod val="9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5" descr="logo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8624" y="6971703"/>
            <a:ext cx="902885" cy="3394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" name="Connecteur droit 16"/>
          <p:cNvCxnSpPr/>
          <p:nvPr/>
        </p:nvCxnSpPr>
        <p:spPr>
          <a:xfrm>
            <a:off x="0" y="2519892"/>
            <a:ext cx="837009" cy="0"/>
          </a:xfrm>
          <a:prstGeom prst="line">
            <a:avLst/>
          </a:prstGeom>
          <a:ln>
            <a:solidFill>
              <a:srgbClr val="F7C12E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Connecteur droit 20"/>
          <p:cNvCxnSpPr/>
          <p:nvPr/>
        </p:nvCxnSpPr>
        <p:spPr>
          <a:xfrm flipV="1">
            <a:off x="837009" y="2015913"/>
            <a:ext cx="0" cy="1007957"/>
          </a:xfrm>
          <a:prstGeom prst="line">
            <a:avLst/>
          </a:prstGeom>
          <a:ln>
            <a:solidFill>
              <a:srgbClr val="F7C12E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Connecteur droit 7"/>
          <p:cNvCxnSpPr/>
          <p:nvPr/>
        </p:nvCxnSpPr>
        <p:spPr>
          <a:xfrm flipH="1">
            <a:off x="10323117" y="2519892"/>
            <a:ext cx="837009" cy="0"/>
          </a:xfrm>
          <a:prstGeom prst="line">
            <a:avLst/>
          </a:prstGeom>
          <a:ln>
            <a:solidFill>
              <a:srgbClr val="F7C12E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Connecteur droit 8"/>
          <p:cNvCxnSpPr/>
          <p:nvPr/>
        </p:nvCxnSpPr>
        <p:spPr>
          <a:xfrm flipV="1">
            <a:off x="10323116" y="2015913"/>
            <a:ext cx="0" cy="1007957"/>
          </a:xfrm>
          <a:prstGeom prst="line">
            <a:avLst/>
          </a:prstGeom>
          <a:ln>
            <a:solidFill>
              <a:srgbClr val="F7C12E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948611" y="1763924"/>
            <a:ext cx="9262904" cy="755968"/>
          </a:xfrm>
        </p:spPr>
        <p:txBody>
          <a:bodyPr anchor="b"/>
          <a:lstStyle>
            <a:lvl1pPr>
              <a:buNone/>
              <a:defRPr sz="4200" b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noProof="0" dirty="0" smtClean="0"/>
              <a:t>Click to edit title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948611" y="2519891"/>
            <a:ext cx="9262904" cy="755968"/>
          </a:xfrm>
        </p:spPr>
        <p:txBody>
          <a:bodyPr anchor="t"/>
          <a:lstStyle>
            <a:lvl1pPr marL="0" indent="0">
              <a:buNone/>
              <a:defRPr sz="2300" b="0" cap="all" spc="351">
                <a:solidFill>
                  <a:schemeClr val="bg2">
                    <a:lumMod val="50000"/>
                  </a:schemeClr>
                </a:solidFill>
                <a:latin typeface="Arial"/>
                <a:cs typeface="Arial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 smtClean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48073038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ansition2 Shorter Subtitle">
    <p:bg>
      <p:bgPr>
        <a:gradFill flip="none" rotWithShape="1">
          <a:gsLst>
            <a:gs pos="18000">
              <a:schemeClr val="bg2"/>
            </a:gs>
            <a:gs pos="69000">
              <a:schemeClr val="bg2">
                <a:lumMod val="9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5" descr="logo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8624" y="6971703"/>
            <a:ext cx="902885" cy="3394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" name="Connecteur droit 16"/>
          <p:cNvCxnSpPr/>
          <p:nvPr/>
        </p:nvCxnSpPr>
        <p:spPr>
          <a:xfrm>
            <a:off x="0" y="2519892"/>
            <a:ext cx="837009" cy="0"/>
          </a:xfrm>
          <a:prstGeom prst="line">
            <a:avLst/>
          </a:prstGeom>
          <a:ln>
            <a:solidFill>
              <a:srgbClr val="F7C12E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Connecteur droit 20"/>
          <p:cNvCxnSpPr/>
          <p:nvPr/>
        </p:nvCxnSpPr>
        <p:spPr>
          <a:xfrm flipV="1">
            <a:off x="837009" y="2015913"/>
            <a:ext cx="0" cy="1007957"/>
          </a:xfrm>
          <a:prstGeom prst="line">
            <a:avLst/>
          </a:prstGeom>
          <a:ln>
            <a:solidFill>
              <a:srgbClr val="F7C12E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Connecteur droit 7"/>
          <p:cNvCxnSpPr/>
          <p:nvPr/>
        </p:nvCxnSpPr>
        <p:spPr>
          <a:xfrm flipH="1">
            <a:off x="6696075" y="2519892"/>
            <a:ext cx="4464050" cy="0"/>
          </a:xfrm>
          <a:prstGeom prst="line">
            <a:avLst/>
          </a:prstGeom>
          <a:ln>
            <a:solidFill>
              <a:srgbClr val="F7C12E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Connecteur droit 8"/>
          <p:cNvCxnSpPr/>
          <p:nvPr/>
        </p:nvCxnSpPr>
        <p:spPr>
          <a:xfrm flipV="1">
            <a:off x="6640274" y="2015913"/>
            <a:ext cx="0" cy="1007957"/>
          </a:xfrm>
          <a:prstGeom prst="line">
            <a:avLst/>
          </a:prstGeom>
          <a:ln>
            <a:solidFill>
              <a:srgbClr val="F7C12E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948610" y="1763924"/>
            <a:ext cx="5580063" cy="755968"/>
          </a:xfrm>
        </p:spPr>
        <p:txBody>
          <a:bodyPr anchor="b"/>
          <a:lstStyle>
            <a:lvl1pPr>
              <a:buNone/>
              <a:defRPr sz="4200" b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noProof="0" dirty="0" smtClean="0"/>
              <a:t>Click to edit title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948610" y="2519891"/>
            <a:ext cx="5580063" cy="755968"/>
          </a:xfrm>
        </p:spPr>
        <p:txBody>
          <a:bodyPr anchor="t"/>
          <a:lstStyle>
            <a:lvl1pPr marL="0" indent="0">
              <a:buNone/>
              <a:defRPr sz="2300" b="0" cap="all" spc="351">
                <a:solidFill>
                  <a:schemeClr val="bg2">
                    <a:lumMod val="50000"/>
                  </a:schemeClr>
                </a:solidFill>
                <a:latin typeface="Arial"/>
                <a:cs typeface="Arial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 smtClean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4807303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ansition - Long Subtitle">
    <p:bg>
      <p:bgPr>
        <a:gradFill flip="none" rotWithShape="1">
          <a:gsLst>
            <a:gs pos="18000">
              <a:schemeClr val="bg2"/>
            </a:gs>
            <a:gs pos="69000">
              <a:schemeClr val="bg2">
                <a:lumMod val="9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5" descr="logo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8625" y="6971704"/>
            <a:ext cx="902885" cy="3394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" name="Connecteur droit 16"/>
          <p:cNvCxnSpPr/>
          <p:nvPr/>
        </p:nvCxnSpPr>
        <p:spPr>
          <a:xfrm>
            <a:off x="0" y="2519892"/>
            <a:ext cx="837009" cy="0"/>
          </a:xfrm>
          <a:prstGeom prst="line">
            <a:avLst/>
          </a:prstGeom>
          <a:ln>
            <a:solidFill>
              <a:srgbClr val="F7C12E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Connecteur droit 20"/>
          <p:cNvCxnSpPr/>
          <p:nvPr/>
        </p:nvCxnSpPr>
        <p:spPr>
          <a:xfrm flipV="1">
            <a:off x="837009" y="2015913"/>
            <a:ext cx="0" cy="1007957"/>
          </a:xfrm>
          <a:prstGeom prst="line">
            <a:avLst/>
          </a:prstGeom>
          <a:ln>
            <a:solidFill>
              <a:srgbClr val="F7C12E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Connecteur droit 7"/>
          <p:cNvCxnSpPr/>
          <p:nvPr/>
        </p:nvCxnSpPr>
        <p:spPr>
          <a:xfrm flipH="1">
            <a:off x="10323117" y="2519892"/>
            <a:ext cx="837009" cy="0"/>
          </a:xfrm>
          <a:prstGeom prst="line">
            <a:avLst/>
          </a:prstGeom>
          <a:ln>
            <a:solidFill>
              <a:srgbClr val="F7C12E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Connecteur droit 8"/>
          <p:cNvCxnSpPr/>
          <p:nvPr/>
        </p:nvCxnSpPr>
        <p:spPr>
          <a:xfrm flipV="1">
            <a:off x="10323116" y="2015913"/>
            <a:ext cx="0" cy="1007957"/>
          </a:xfrm>
          <a:prstGeom prst="line">
            <a:avLst/>
          </a:prstGeom>
          <a:ln>
            <a:solidFill>
              <a:srgbClr val="F7C12E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948611" y="1763924"/>
            <a:ext cx="9262904" cy="755968"/>
          </a:xfrm>
        </p:spPr>
        <p:txBody>
          <a:bodyPr anchor="b"/>
          <a:lstStyle>
            <a:lvl1pPr>
              <a:buNone/>
              <a:defRPr sz="4200" b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noProof="0" dirty="0" smtClean="0"/>
              <a:t>Click to edit title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948611" y="2519891"/>
            <a:ext cx="9262904" cy="755968"/>
          </a:xfrm>
        </p:spPr>
        <p:txBody>
          <a:bodyPr anchor="t"/>
          <a:lstStyle>
            <a:lvl1pPr marL="0" indent="0">
              <a:buNone/>
              <a:defRPr sz="2300" b="0" cap="all" spc="351">
                <a:solidFill>
                  <a:schemeClr val="bg2">
                    <a:lumMod val="50000"/>
                  </a:schemeClr>
                </a:solidFill>
                <a:latin typeface="Arial"/>
                <a:cs typeface="Arial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 smtClean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48073038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5" descr="FOOTER_1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787962"/>
            <a:ext cx="11160125" cy="9397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ZoneTexte 7"/>
          <p:cNvSpPr txBox="1">
            <a:spLocks noChangeArrowheads="1"/>
          </p:cNvSpPr>
          <p:nvPr/>
        </p:nvSpPr>
        <p:spPr bwMode="auto">
          <a:xfrm>
            <a:off x="0" y="7102947"/>
            <a:ext cx="11160125" cy="258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6955" tIns="53477" rIns="106955" bIns="53477">
            <a:spAutoFit/>
          </a:bodyPr>
          <a:lstStyle>
            <a:lvl1pPr eaLnBrk="0" hangingPunct="0"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300">
                <a:solidFill>
                  <a:srgbClr val="BABABA"/>
                </a:solidFill>
                <a:latin typeface="Trebuchet MS" charset="0"/>
                <a:cs typeface="Trebuchet MS" charset="0"/>
              </a:rPr>
              <a:t>www.exoplatform.com - Copyright 2012 eXo Platform</a:t>
            </a:r>
            <a:endParaRPr lang="fr-FR" sz="1300">
              <a:solidFill>
                <a:srgbClr val="BABABA"/>
              </a:solidFill>
              <a:latin typeface="Trebuchet MS" charset="0"/>
              <a:cs typeface="Trebuchet MS" charset="0"/>
            </a:endParaRPr>
          </a:p>
        </p:txBody>
      </p:sp>
      <p:cxnSp>
        <p:nvCxnSpPr>
          <p:cNvPr id="5" name="Connecteur droit 4"/>
          <p:cNvCxnSpPr/>
          <p:nvPr/>
        </p:nvCxnSpPr>
        <p:spPr>
          <a:xfrm>
            <a:off x="0" y="6971700"/>
            <a:ext cx="11160125" cy="0"/>
          </a:xfrm>
          <a:prstGeom prst="line">
            <a:avLst/>
          </a:prstGeom>
          <a:ln w="28575" cmpd="sng">
            <a:solidFill>
              <a:srgbClr val="FAC900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Image 11" descr="FOOTER_2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50" y="6803710"/>
            <a:ext cx="11160125" cy="941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Image 12" descr="logo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010" y="6971703"/>
            <a:ext cx="902885" cy="3394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8370095" y="7055699"/>
            <a:ext cx="4743053" cy="671971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>
              <a:lnSpc>
                <a:spcPct val="98000"/>
              </a:lnSpc>
              <a:buClr>
                <a:srgbClr val="000000"/>
              </a:buClr>
              <a:buSzPct val="45000"/>
              <a:buFont typeface="Wingdings" charset="0"/>
              <a:buNone/>
            </a:pPr>
            <a:fld id="{43218A35-F9CA-434A-87FA-72607602A2AF}" type="slidenum">
              <a:rPr lang="en-GB" sz="2800" b="0" i="0" smtClean="0">
                <a:solidFill>
                  <a:schemeClr val="bg2">
                    <a:lumMod val="75000"/>
                  </a:schemeClr>
                </a:solidFill>
                <a:latin typeface="Arial"/>
                <a:cs typeface="Arial"/>
              </a:rPr>
              <a:pPr algn="ctr" eaLnBrk="1">
                <a:lnSpc>
                  <a:spcPct val="98000"/>
                </a:lnSpc>
                <a:buClr>
                  <a:srgbClr val="000000"/>
                </a:buClr>
                <a:buSzPct val="45000"/>
                <a:buFont typeface="Wingdings" charset="0"/>
                <a:buNone/>
              </a:pPr>
              <a:t>‹#›</a:t>
            </a:fld>
            <a:endParaRPr lang="en-GB" sz="5100" b="0" i="0" dirty="0">
              <a:solidFill>
                <a:schemeClr val="bg2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9" name="Titre 1"/>
          <p:cNvSpPr>
            <a:spLocks noGrp="1"/>
          </p:cNvSpPr>
          <p:nvPr>
            <p:ph type="title" hasCustomPrompt="1"/>
          </p:nvPr>
        </p:nvSpPr>
        <p:spPr>
          <a:xfrm>
            <a:off x="558006" y="251989"/>
            <a:ext cx="10044113" cy="755968"/>
          </a:xfrm>
        </p:spPr>
        <p:txBody>
          <a:bodyPr/>
          <a:lstStyle>
            <a:lvl1pPr>
              <a:defRPr cap="all" spc="351">
                <a:latin typeface="Arial"/>
                <a:cs typeface="Arial"/>
              </a:defRPr>
            </a:lvl1pPr>
          </a:lstStyle>
          <a:p>
            <a:r>
              <a:rPr lang="en-US" noProof="0" dirty="0" smtClean="0"/>
              <a:t>Agenda</a:t>
            </a:r>
            <a:endParaRPr lang="en-US" noProof="0" dirty="0"/>
          </a:p>
        </p:txBody>
      </p:sp>
      <p:sp>
        <p:nvSpPr>
          <p:cNvPr id="14" name="TextBox 13"/>
          <p:cNvSpPr txBox="1"/>
          <p:nvPr/>
        </p:nvSpPr>
        <p:spPr>
          <a:xfrm>
            <a:off x="558006" y="1240000"/>
            <a:ext cx="1116013" cy="754329"/>
          </a:xfrm>
          <a:prstGeom prst="rect">
            <a:avLst/>
          </a:prstGeom>
          <a:noFill/>
        </p:spPr>
        <p:txBody>
          <a:bodyPr wrap="square" lIns="106955" tIns="53477" rIns="106955" bIns="53477" rtlCol="0" anchor="ctr">
            <a:spAutoFit/>
          </a:bodyPr>
          <a:lstStyle/>
          <a:p>
            <a:pPr algn="ctr"/>
            <a:r>
              <a:rPr lang="en-US" sz="5600" dirty="0" smtClean="0">
                <a:solidFill>
                  <a:srgbClr val="F8C52D"/>
                </a:solidFill>
                <a:latin typeface="Arial Rounded MT Bold"/>
                <a:cs typeface="Arial Rounded MT Bold"/>
              </a:rPr>
              <a:t>1</a:t>
            </a:r>
            <a:endParaRPr lang="en-US" sz="5600" dirty="0">
              <a:solidFill>
                <a:srgbClr val="F8C52D"/>
              </a:solidFill>
              <a:latin typeface="Arial Rounded MT Bold"/>
              <a:cs typeface="Arial Rounded MT Bold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58006" y="2550344"/>
            <a:ext cx="1116013" cy="754329"/>
          </a:xfrm>
          <a:prstGeom prst="rect">
            <a:avLst/>
          </a:prstGeom>
          <a:noFill/>
        </p:spPr>
        <p:txBody>
          <a:bodyPr wrap="square" lIns="106955" tIns="53477" rIns="106955" bIns="53477" rtlCol="0" anchor="ctr">
            <a:spAutoFit/>
          </a:bodyPr>
          <a:lstStyle/>
          <a:p>
            <a:pPr algn="ctr"/>
            <a:r>
              <a:rPr lang="en-US" sz="5600" dirty="0" smtClean="0">
                <a:solidFill>
                  <a:srgbClr val="F8C52D"/>
                </a:solidFill>
                <a:latin typeface="Arial Rounded MT Bold"/>
                <a:cs typeface="Arial Rounded MT Bold"/>
              </a:rPr>
              <a:t>2</a:t>
            </a:r>
            <a:endParaRPr lang="en-US" sz="5600" dirty="0">
              <a:solidFill>
                <a:srgbClr val="F8C52D"/>
              </a:solidFill>
              <a:latin typeface="Arial Rounded MT Bold"/>
              <a:cs typeface="Arial Rounded MT Bold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58006" y="3860686"/>
            <a:ext cx="1116013" cy="754329"/>
          </a:xfrm>
          <a:prstGeom prst="rect">
            <a:avLst/>
          </a:prstGeom>
          <a:noFill/>
        </p:spPr>
        <p:txBody>
          <a:bodyPr wrap="square" lIns="106955" tIns="53477" rIns="106955" bIns="53477" rtlCol="0" anchor="ctr">
            <a:spAutoFit/>
          </a:bodyPr>
          <a:lstStyle/>
          <a:p>
            <a:pPr algn="ctr"/>
            <a:r>
              <a:rPr lang="en-US" sz="5600" dirty="0" smtClean="0">
                <a:solidFill>
                  <a:srgbClr val="F8C52D"/>
                </a:solidFill>
                <a:latin typeface="Arial Rounded MT Bold"/>
                <a:cs typeface="Arial Rounded MT Bold"/>
              </a:rPr>
              <a:t>3</a:t>
            </a:r>
            <a:endParaRPr lang="en-US" sz="5600" dirty="0">
              <a:solidFill>
                <a:srgbClr val="F8C52D"/>
              </a:solidFill>
              <a:latin typeface="Arial Rounded MT Bold"/>
              <a:cs typeface="Arial Rounded MT Bold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58006" y="5171031"/>
            <a:ext cx="1116013" cy="754329"/>
          </a:xfrm>
          <a:prstGeom prst="rect">
            <a:avLst/>
          </a:prstGeom>
          <a:noFill/>
        </p:spPr>
        <p:txBody>
          <a:bodyPr wrap="square" lIns="106955" tIns="53477" rIns="106955" bIns="53477" rtlCol="0" anchor="ctr">
            <a:spAutoFit/>
          </a:bodyPr>
          <a:lstStyle/>
          <a:p>
            <a:pPr algn="ctr"/>
            <a:r>
              <a:rPr lang="en-US" sz="5600" dirty="0" smtClean="0">
                <a:solidFill>
                  <a:srgbClr val="F8C52D"/>
                </a:solidFill>
                <a:latin typeface="Arial Rounded MT Bold"/>
                <a:cs typeface="Arial Rounded MT Bold"/>
              </a:rPr>
              <a:t>4</a:t>
            </a:r>
            <a:endParaRPr lang="en-US" sz="5600" dirty="0">
              <a:solidFill>
                <a:srgbClr val="F8C52D"/>
              </a:solidFill>
              <a:latin typeface="Arial Rounded MT Bold"/>
              <a:cs typeface="Arial Rounded MT Bold"/>
            </a:endParaRPr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14" hasCustomPrompt="1"/>
          </p:nvPr>
        </p:nvSpPr>
        <p:spPr>
          <a:xfrm>
            <a:off x="1562420" y="5190977"/>
            <a:ext cx="9039701" cy="1159150"/>
          </a:xfrm>
        </p:spPr>
        <p:txBody>
          <a:bodyPr/>
          <a:lstStyle>
            <a:lvl1pPr>
              <a:buClr>
                <a:schemeClr val="bg1"/>
              </a:buClr>
              <a:defRPr sz="2100"/>
            </a:lvl1pPr>
            <a:lvl2pPr>
              <a:buClr>
                <a:schemeClr val="bg1"/>
              </a:buClr>
              <a:defRPr sz="1900" baseline="0"/>
            </a:lvl2pPr>
            <a:lvl3pPr>
              <a:buClr>
                <a:schemeClr val="bg1"/>
              </a:buClr>
              <a:defRPr sz="1900"/>
            </a:lvl3pPr>
            <a:lvl4pPr>
              <a:buClr>
                <a:schemeClr val="bg1"/>
              </a:buClr>
              <a:defRPr sz="1900"/>
            </a:lvl4pPr>
            <a:lvl5pPr>
              <a:buClr>
                <a:schemeClr val="bg1"/>
              </a:buClr>
              <a:defRPr sz="1900"/>
            </a:lvl5pPr>
          </a:lstStyle>
          <a:p>
            <a:pPr lvl="0"/>
            <a:r>
              <a:rPr lang="en-US" dirty="0" smtClean="0"/>
              <a:t>Agenda item 4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28" name="Text Placeholder 27"/>
          <p:cNvSpPr>
            <a:spLocks noGrp="1"/>
          </p:cNvSpPr>
          <p:nvPr>
            <p:ph type="body" sz="quarter" idx="18" hasCustomPrompt="1"/>
          </p:nvPr>
        </p:nvSpPr>
        <p:spPr>
          <a:xfrm>
            <a:off x="1562420" y="1259946"/>
            <a:ext cx="9039701" cy="1159150"/>
          </a:xfrm>
        </p:spPr>
        <p:txBody>
          <a:bodyPr/>
          <a:lstStyle>
            <a:lvl1pPr>
              <a:buClr>
                <a:schemeClr val="bg1"/>
              </a:buClr>
              <a:defRPr sz="2100"/>
            </a:lvl1pPr>
            <a:lvl2pPr>
              <a:buClr>
                <a:schemeClr val="bg1"/>
              </a:buClr>
              <a:defRPr sz="1900"/>
            </a:lvl2pPr>
            <a:lvl3pPr>
              <a:buClr>
                <a:schemeClr val="bg1"/>
              </a:buClr>
              <a:defRPr sz="1900"/>
            </a:lvl3pPr>
            <a:lvl4pPr>
              <a:buClr>
                <a:schemeClr val="bg1"/>
              </a:buClr>
              <a:defRPr/>
            </a:lvl4pPr>
            <a:lvl5pPr>
              <a:buClr>
                <a:schemeClr val="bg1"/>
              </a:buClr>
              <a:defRPr/>
            </a:lvl5pPr>
          </a:lstStyle>
          <a:p>
            <a:pPr lvl="0"/>
            <a:r>
              <a:rPr lang="en-US" dirty="0" smtClean="0"/>
              <a:t>Agenda item 1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30" name="Text Placeholder 29"/>
          <p:cNvSpPr>
            <a:spLocks noGrp="1"/>
          </p:cNvSpPr>
          <p:nvPr>
            <p:ph type="body" sz="quarter" idx="19" hasCustomPrompt="1"/>
          </p:nvPr>
        </p:nvSpPr>
        <p:spPr>
          <a:xfrm>
            <a:off x="1562420" y="2570288"/>
            <a:ext cx="9039701" cy="1159150"/>
          </a:xfrm>
        </p:spPr>
        <p:txBody>
          <a:bodyPr/>
          <a:lstStyle>
            <a:lvl1pPr>
              <a:buClr>
                <a:schemeClr val="bg1"/>
              </a:buClr>
              <a:defRPr sz="2100"/>
            </a:lvl1pPr>
            <a:lvl2pPr>
              <a:buClr>
                <a:schemeClr val="bg1"/>
              </a:buClr>
              <a:defRPr sz="1900"/>
            </a:lvl2pPr>
            <a:lvl3pPr>
              <a:buClr>
                <a:schemeClr val="bg1"/>
              </a:buClr>
              <a:defRPr/>
            </a:lvl3pPr>
            <a:lvl4pPr>
              <a:buClr>
                <a:schemeClr val="bg1"/>
              </a:buClr>
              <a:defRPr/>
            </a:lvl4pPr>
            <a:lvl5pPr>
              <a:buClr>
                <a:schemeClr val="bg1"/>
              </a:buClr>
              <a:defRPr/>
            </a:lvl5pPr>
          </a:lstStyle>
          <a:p>
            <a:pPr lvl="0"/>
            <a:r>
              <a:rPr lang="en-US" dirty="0" smtClean="0"/>
              <a:t>Agenda item 2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32" name="Text Placeholder 31"/>
          <p:cNvSpPr>
            <a:spLocks noGrp="1"/>
          </p:cNvSpPr>
          <p:nvPr>
            <p:ph type="body" sz="quarter" idx="20" hasCustomPrompt="1"/>
          </p:nvPr>
        </p:nvSpPr>
        <p:spPr>
          <a:xfrm>
            <a:off x="1562420" y="3880633"/>
            <a:ext cx="9039701" cy="1159150"/>
          </a:xfrm>
        </p:spPr>
        <p:txBody>
          <a:bodyPr/>
          <a:lstStyle>
            <a:lvl1pPr>
              <a:buClr>
                <a:schemeClr val="bg1"/>
              </a:buClr>
              <a:defRPr sz="2100"/>
            </a:lvl1pPr>
            <a:lvl2pPr>
              <a:buClr>
                <a:schemeClr val="bg1"/>
              </a:buClr>
              <a:defRPr sz="1900"/>
            </a:lvl2pPr>
            <a:lvl3pPr>
              <a:buClr>
                <a:schemeClr val="bg1"/>
              </a:buClr>
              <a:defRPr/>
            </a:lvl3pPr>
            <a:lvl4pPr>
              <a:buClr>
                <a:schemeClr val="bg1"/>
              </a:buClr>
              <a:defRPr/>
            </a:lvl4pPr>
            <a:lvl5pPr>
              <a:buClr>
                <a:schemeClr val="bg1"/>
              </a:buClr>
              <a:defRPr/>
            </a:lvl5pPr>
          </a:lstStyle>
          <a:p>
            <a:pPr lvl="0"/>
            <a:r>
              <a:rPr lang="en-US" dirty="0" smtClean="0"/>
              <a:t>Agenda item 3</a:t>
            </a:r>
          </a:p>
          <a:p>
            <a:pPr lvl="1"/>
            <a:r>
              <a:rPr lang="en-US" dirty="0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79503668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5" descr="FOOTER_1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787962"/>
            <a:ext cx="11160125" cy="9397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ZoneTexte 7"/>
          <p:cNvSpPr txBox="1">
            <a:spLocks noChangeArrowheads="1"/>
          </p:cNvSpPr>
          <p:nvPr/>
        </p:nvSpPr>
        <p:spPr bwMode="auto">
          <a:xfrm>
            <a:off x="0" y="7102947"/>
            <a:ext cx="11160125" cy="258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6955" tIns="53477" rIns="106955" bIns="53477">
            <a:spAutoFit/>
          </a:bodyPr>
          <a:lstStyle>
            <a:lvl1pPr eaLnBrk="0" hangingPunct="0"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300">
                <a:solidFill>
                  <a:srgbClr val="BABABA"/>
                </a:solidFill>
                <a:latin typeface="Trebuchet MS" charset="0"/>
                <a:cs typeface="Trebuchet MS" charset="0"/>
              </a:rPr>
              <a:t>www.exoplatform.com - Copyright 2012 eXo Platform</a:t>
            </a:r>
            <a:endParaRPr lang="fr-FR" sz="1300">
              <a:solidFill>
                <a:srgbClr val="BABABA"/>
              </a:solidFill>
              <a:latin typeface="Trebuchet MS" charset="0"/>
              <a:cs typeface="Trebuchet MS" charset="0"/>
            </a:endParaRPr>
          </a:p>
        </p:txBody>
      </p:sp>
      <p:cxnSp>
        <p:nvCxnSpPr>
          <p:cNvPr id="7" name="Connecteur droit 6"/>
          <p:cNvCxnSpPr/>
          <p:nvPr/>
        </p:nvCxnSpPr>
        <p:spPr>
          <a:xfrm>
            <a:off x="0" y="6971700"/>
            <a:ext cx="11160125" cy="0"/>
          </a:xfrm>
          <a:prstGeom prst="line">
            <a:avLst/>
          </a:prstGeom>
          <a:ln w="28575" cmpd="sng">
            <a:solidFill>
              <a:srgbClr val="FAC900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Image 11" descr="FOOTER_2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50" y="6803710"/>
            <a:ext cx="11160125" cy="941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Image 12" descr="logo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010" y="6971703"/>
            <a:ext cx="902885" cy="3394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558006" y="251989"/>
            <a:ext cx="10044113" cy="755968"/>
          </a:xfrm>
        </p:spPr>
        <p:txBody>
          <a:bodyPr/>
          <a:lstStyle>
            <a:lvl1pPr>
              <a:defRPr cap="all" spc="351"/>
            </a:lvl1pPr>
          </a:lstStyle>
          <a:p>
            <a:r>
              <a:rPr lang="en-US" noProof="0" dirty="0" smtClean="0"/>
              <a:t>click to edit title</a:t>
            </a:r>
            <a:endParaRPr lang="en-US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558006" y="1259946"/>
            <a:ext cx="10044113" cy="5543762"/>
          </a:xfrm>
        </p:spPr>
        <p:txBody>
          <a:bodyPr/>
          <a:lstStyle>
            <a:lvl1pPr>
              <a:defRPr sz="2300" baseline="0"/>
            </a:lvl1pPr>
            <a:lvl2pPr>
              <a:defRPr sz="2100"/>
            </a:lvl2pPr>
            <a:lvl3pPr>
              <a:defRPr sz="2100"/>
            </a:lvl3pPr>
            <a:lvl4pPr>
              <a:defRPr sz="2100"/>
            </a:lvl4pPr>
            <a:lvl5pPr>
              <a:defRPr sz="2100">
                <a:latin typeface="Arial"/>
                <a:cs typeface="Arial"/>
              </a:defRPr>
            </a:lvl5pPr>
          </a:lstStyle>
          <a:p>
            <a:pPr lvl="0"/>
            <a:r>
              <a:rPr lang="en-US" noProof="0" dirty="0" smtClean="0"/>
              <a:t>Click to edit first level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sp>
        <p:nvSpPr>
          <p:cNvPr id="10" name="Text Box 4"/>
          <p:cNvSpPr txBox="1">
            <a:spLocks noChangeArrowheads="1"/>
          </p:cNvSpPr>
          <p:nvPr/>
        </p:nvSpPr>
        <p:spPr bwMode="auto">
          <a:xfrm>
            <a:off x="8370095" y="7055699"/>
            <a:ext cx="4743053" cy="671971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>
              <a:lnSpc>
                <a:spcPct val="98000"/>
              </a:lnSpc>
              <a:buClr>
                <a:srgbClr val="000000"/>
              </a:buClr>
              <a:buSzPct val="45000"/>
              <a:buFont typeface="Wingdings" charset="0"/>
              <a:buNone/>
            </a:pPr>
            <a:fld id="{43218A35-F9CA-434A-87FA-72607602A2AF}" type="slidenum">
              <a:rPr lang="en-GB" sz="2800" b="0" i="0" smtClean="0">
                <a:solidFill>
                  <a:schemeClr val="bg2">
                    <a:lumMod val="75000"/>
                  </a:schemeClr>
                </a:solidFill>
                <a:latin typeface="Arial"/>
                <a:cs typeface="Arial"/>
              </a:rPr>
              <a:pPr algn="ctr" eaLnBrk="1">
                <a:lnSpc>
                  <a:spcPct val="98000"/>
                </a:lnSpc>
                <a:buClr>
                  <a:srgbClr val="000000"/>
                </a:buClr>
                <a:buSzPct val="45000"/>
                <a:buFont typeface="Wingdings" charset="0"/>
                <a:buNone/>
              </a:pPr>
              <a:t>‹#›</a:t>
            </a:fld>
            <a:endParaRPr lang="en-GB" sz="5100" b="0" i="0" dirty="0">
              <a:solidFill>
                <a:schemeClr val="bg2">
                  <a:lumMod val="75000"/>
                </a:schemeClr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4331909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ext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5" descr="FOOTER_1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787962"/>
            <a:ext cx="11160125" cy="9397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ZoneTexte 7"/>
          <p:cNvSpPr txBox="1">
            <a:spLocks noChangeArrowheads="1"/>
          </p:cNvSpPr>
          <p:nvPr/>
        </p:nvSpPr>
        <p:spPr bwMode="auto">
          <a:xfrm>
            <a:off x="0" y="7102947"/>
            <a:ext cx="11160125" cy="258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6955" tIns="53477" rIns="106955" bIns="53477">
            <a:spAutoFit/>
          </a:bodyPr>
          <a:lstStyle>
            <a:lvl1pPr eaLnBrk="0" hangingPunct="0"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300">
                <a:solidFill>
                  <a:srgbClr val="BABABA"/>
                </a:solidFill>
                <a:latin typeface="Trebuchet MS" charset="0"/>
                <a:cs typeface="Trebuchet MS" charset="0"/>
              </a:rPr>
              <a:t>www.exoplatform.com - Copyright 2012 eXo Platform</a:t>
            </a:r>
            <a:endParaRPr lang="fr-FR" sz="1300">
              <a:solidFill>
                <a:srgbClr val="BABABA"/>
              </a:solidFill>
              <a:latin typeface="Trebuchet MS" charset="0"/>
              <a:cs typeface="Trebuchet MS" charset="0"/>
            </a:endParaRPr>
          </a:p>
        </p:txBody>
      </p:sp>
      <p:cxnSp>
        <p:nvCxnSpPr>
          <p:cNvPr id="8" name="Connecteur droit 7"/>
          <p:cNvCxnSpPr/>
          <p:nvPr/>
        </p:nvCxnSpPr>
        <p:spPr>
          <a:xfrm>
            <a:off x="0" y="6971700"/>
            <a:ext cx="11160125" cy="0"/>
          </a:xfrm>
          <a:prstGeom prst="line">
            <a:avLst/>
          </a:prstGeom>
          <a:ln w="28575" cmpd="sng">
            <a:solidFill>
              <a:srgbClr val="FAC900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Image 11" descr="FOOTER_2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50" y="6803710"/>
            <a:ext cx="11160125" cy="941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Image 12" descr="logo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010" y="6971703"/>
            <a:ext cx="902885" cy="3394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558006" y="251989"/>
            <a:ext cx="10044113" cy="755968"/>
          </a:xfrm>
        </p:spPr>
        <p:txBody>
          <a:bodyPr/>
          <a:lstStyle>
            <a:lvl1pPr>
              <a:defRPr b="1" cap="all" spc="351" baseline="0"/>
            </a:lvl1pPr>
          </a:lstStyle>
          <a:p>
            <a:r>
              <a:rPr lang="en-US" noProof="0" dirty="0" smtClean="0"/>
              <a:t>click to edit title</a:t>
            </a:r>
            <a:endParaRPr lang="en-US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 hasCustomPrompt="1"/>
          </p:nvPr>
        </p:nvSpPr>
        <p:spPr>
          <a:xfrm>
            <a:off x="111601" y="1259946"/>
            <a:ext cx="5245259" cy="5543762"/>
          </a:xfrm>
        </p:spPr>
        <p:txBody>
          <a:bodyPr/>
          <a:lstStyle>
            <a:lvl1pPr>
              <a:buClr>
                <a:schemeClr val="bg1"/>
              </a:buClr>
              <a:defRPr sz="2100" i="0"/>
            </a:lvl1pPr>
            <a:lvl2pPr>
              <a:buClr>
                <a:srgbClr val="F7C12E"/>
              </a:buClr>
              <a:buFont typeface="Arial"/>
              <a:buChar char="•"/>
              <a:defRPr sz="1900"/>
            </a:lvl2pPr>
            <a:lvl3pPr>
              <a:buClr>
                <a:srgbClr val="F7C12E"/>
              </a:buClr>
              <a:buFont typeface="Arial"/>
              <a:buChar char="•"/>
              <a:defRPr sz="1900"/>
            </a:lvl3pPr>
            <a:lvl4pPr>
              <a:buClr>
                <a:srgbClr val="F7C12E"/>
              </a:buClr>
              <a:buFont typeface="Arial"/>
              <a:buChar char="•"/>
              <a:defRPr sz="1900"/>
            </a:lvl4pPr>
            <a:lvl5pPr>
              <a:buClr>
                <a:srgbClr val="F7C12E"/>
              </a:buClr>
              <a:buFont typeface="Arial"/>
              <a:buChar char="•"/>
              <a:defRPr sz="1900">
                <a:latin typeface="Arial"/>
                <a:cs typeface="Arial"/>
              </a:defRPr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 noProof="0" dirty="0" smtClean="0"/>
              <a:t>Click to edit first level</a:t>
            </a:r>
          </a:p>
          <a:p>
            <a:pPr lvl="1"/>
            <a:r>
              <a:rPr lang="en-US" noProof="0" dirty="0" smtClean="0"/>
              <a:t>Second level	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 hasCustomPrompt="1"/>
          </p:nvPr>
        </p:nvSpPr>
        <p:spPr>
          <a:xfrm>
            <a:off x="5356861" y="1259946"/>
            <a:ext cx="5245259" cy="5543762"/>
          </a:xfrm>
        </p:spPr>
        <p:txBody>
          <a:bodyPr/>
          <a:lstStyle>
            <a:lvl1pPr>
              <a:buClr>
                <a:schemeClr val="bg1"/>
              </a:buClr>
              <a:defRPr sz="2100" i="0"/>
            </a:lvl1pPr>
            <a:lvl2pPr>
              <a:buFont typeface="Arial"/>
              <a:buChar char="•"/>
              <a:defRPr sz="1900"/>
            </a:lvl2pPr>
            <a:lvl3pPr>
              <a:buFont typeface="Arial"/>
              <a:buChar char="•"/>
              <a:defRPr sz="1900"/>
            </a:lvl3pPr>
            <a:lvl4pPr>
              <a:buFont typeface="Arial"/>
              <a:buChar char="•"/>
              <a:defRPr sz="1900"/>
            </a:lvl4pPr>
            <a:lvl5pPr>
              <a:buFont typeface="Arial"/>
              <a:buChar char="•"/>
              <a:defRPr sz="1900">
                <a:latin typeface="Arial"/>
                <a:cs typeface="Arial"/>
              </a:defRPr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 noProof="0" dirty="0" smtClean="0"/>
              <a:t>Click to edit first level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sp>
        <p:nvSpPr>
          <p:cNvPr id="12" name="Text Box 4"/>
          <p:cNvSpPr txBox="1">
            <a:spLocks noChangeArrowheads="1"/>
          </p:cNvSpPr>
          <p:nvPr/>
        </p:nvSpPr>
        <p:spPr bwMode="auto">
          <a:xfrm>
            <a:off x="8370095" y="7055699"/>
            <a:ext cx="4743053" cy="671971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>
              <a:lnSpc>
                <a:spcPct val="98000"/>
              </a:lnSpc>
              <a:buClr>
                <a:srgbClr val="000000"/>
              </a:buClr>
              <a:buSzPct val="45000"/>
              <a:buFont typeface="Wingdings" charset="0"/>
              <a:buNone/>
            </a:pPr>
            <a:fld id="{43218A35-F9CA-434A-87FA-72607602A2AF}" type="slidenum">
              <a:rPr lang="en-GB" sz="2800" b="0" i="0" smtClean="0">
                <a:solidFill>
                  <a:schemeClr val="bg2">
                    <a:lumMod val="75000"/>
                  </a:schemeClr>
                </a:solidFill>
                <a:latin typeface="Arial"/>
                <a:cs typeface="Arial"/>
              </a:rPr>
              <a:pPr algn="ctr" eaLnBrk="1">
                <a:lnSpc>
                  <a:spcPct val="98000"/>
                </a:lnSpc>
                <a:buClr>
                  <a:srgbClr val="000000"/>
                </a:buClr>
                <a:buSzPct val="45000"/>
                <a:buFont typeface="Wingdings" charset="0"/>
                <a:buNone/>
              </a:pPr>
              <a:t>‹#›</a:t>
            </a:fld>
            <a:endParaRPr lang="en-GB" sz="5100" b="0" i="0" dirty="0">
              <a:solidFill>
                <a:schemeClr val="bg2">
                  <a:lumMod val="75000"/>
                </a:schemeClr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4312244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lumn Text with 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5" descr="FOOTER_1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787962"/>
            <a:ext cx="11160125" cy="9397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ZoneTexte 7"/>
          <p:cNvSpPr txBox="1">
            <a:spLocks noChangeArrowheads="1"/>
          </p:cNvSpPr>
          <p:nvPr/>
        </p:nvSpPr>
        <p:spPr bwMode="auto">
          <a:xfrm>
            <a:off x="0" y="7102947"/>
            <a:ext cx="11160125" cy="258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6955" tIns="53477" rIns="106955" bIns="53477">
            <a:spAutoFit/>
          </a:bodyPr>
          <a:lstStyle>
            <a:lvl1pPr eaLnBrk="0" hangingPunct="0"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300">
                <a:solidFill>
                  <a:srgbClr val="BABABA"/>
                </a:solidFill>
                <a:latin typeface="Trebuchet MS" charset="0"/>
                <a:cs typeface="Trebuchet MS" charset="0"/>
              </a:rPr>
              <a:t>www.exoplatform.com - Copyright 2012 eXo Platform</a:t>
            </a:r>
            <a:endParaRPr lang="fr-FR" sz="1300">
              <a:solidFill>
                <a:srgbClr val="BABABA"/>
              </a:solidFill>
              <a:latin typeface="Trebuchet MS" charset="0"/>
              <a:cs typeface="Trebuchet MS" charset="0"/>
            </a:endParaRPr>
          </a:p>
        </p:txBody>
      </p:sp>
      <p:cxnSp>
        <p:nvCxnSpPr>
          <p:cNvPr id="8" name="Connecteur droit 7"/>
          <p:cNvCxnSpPr/>
          <p:nvPr/>
        </p:nvCxnSpPr>
        <p:spPr>
          <a:xfrm>
            <a:off x="0" y="6971700"/>
            <a:ext cx="11160125" cy="0"/>
          </a:xfrm>
          <a:prstGeom prst="line">
            <a:avLst/>
          </a:prstGeom>
          <a:ln w="28575" cmpd="sng">
            <a:solidFill>
              <a:srgbClr val="FAC900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Image 11" descr="FOOTER_2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50" y="6803710"/>
            <a:ext cx="11160125" cy="941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Image 12" descr="logo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010" y="6971703"/>
            <a:ext cx="902885" cy="3394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558006" y="251989"/>
            <a:ext cx="10044113" cy="755968"/>
          </a:xfrm>
        </p:spPr>
        <p:txBody>
          <a:bodyPr/>
          <a:lstStyle>
            <a:lvl1pPr>
              <a:defRPr b="1" cap="all" spc="351" baseline="0"/>
            </a:lvl1pPr>
          </a:lstStyle>
          <a:p>
            <a:r>
              <a:rPr lang="en-US" noProof="0" dirty="0" smtClean="0"/>
              <a:t>click to edit title</a:t>
            </a:r>
            <a:endParaRPr lang="en-US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 hasCustomPrompt="1"/>
          </p:nvPr>
        </p:nvSpPr>
        <p:spPr>
          <a:xfrm>
            <a:off x="111601" y="2519892"/>
            <a:ext cx="5245259" cy="4283816"/>
          </a:xfrm>
        </p:spPr>
        <p:txBody>
          <a:bodyPr/>
          <a:lstStyle>
            <a:lvl1pPr>
              <a:buClr>
                <a:schemeClr val="bg1"/>
              </a:buClr>
              <a:defRPr sz="2100" i="0"/>
            </a:lvl1pPr>
            <a:lvl2pPr>
              <a:buClr>
                <a:srgbClr val="F7C12E"/>
              </a:buClr>
              <a:buFont typeface="Arial"/>
              <a:buChar char="•"/>
              <a:defRPr sz="1900"/>
            </a:lvl2pPr>
            <a:lvl3pPr>
              <a:buClr>
                <a:srgbClr val="F7C12E"/>
              </a:buClr>
              <a:buFont typeface="Arial"/>
              <a:buChar char="•"/>
              <a:defRPr sz="1900"/>
            </a:lvl3pPr>
            <a:lvl4pPr>
              <a:buClr>
                <a:srgbClr val="F7C12E"/>
              </a:buClr>
              <a:buFont typeface="Arial"/>
              <a:buChar char="•"/>
              <a:defRPr sz="1900"/>
            </a:lvl4pPr>
            <a:lvl5pPr>
              <a:buClr>
                <a:srgbClr val="F7C12E"/>
              </a:buClr>
              <a:buFont typeface="Arial"/>
              <a:buChar char="•"/>
              <a:defRPr sz="1900">
                <a:latin typeface="Arial"/>
                <a:cs typeface="Arial"/>
              </a:defRPr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 noProof="0" dirty="0" smtClean="0"/>
              <a:t>Click to edit first level</a:t>
            </a:r>
          </a:p>
          <a:p>
            <a:pPr lvl="1"/>
            <a:r>
              <a:rPr lang="en-US" noProof="0" dirty="0" smtClean="0"/>
              <a:t>Second level	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 hasCustomPrompt="1"/>
          </p:nvPr>
        </p:nvSpPr>
        <p:spPr>
          <a:xfrm>
            <a:off x="5356861" y="2519892"/>
            <a:ext cx="5245259" cy="4283816"/>
          </a:xfrm>
        </p:spPr>
        <p:txBody>
          <a:bodyPr/>
          <a:lstStyle>
            <a:lvl1pPr>
              <a:buClr>
                <a:schemeClr val="bg1"/>
              </a:buClr>
              <a:defRPr sz="2100" i="0"/>
            </a:lvl1pPr>
            <a:lvl2pPr>
              <a:buFont typeface="Arial"/>
              <a:buChar char="•"/>
              <a:defRPr sz="1900"/>
            </a:lvl2pPr>
            <a:lvl3pPr>
              <a:buFont typeface="Arial"/>
              <a:buChar char="•"/>
              <a:defRPr sz="1900"/>
            </a:lvl3pPr>
            <a:lvl4pPr>
              <a:buFont typeface="Arial"/>
              <a:buChar char="•"/>
              <a:defRPr sz="1900"/>
            </a:lvl4pPr>
            <a:lvl5pPr>
              <a:buFont typeface="Arial"/>
              <a:buChar char="•"/>
              <a:defRPr sz="1900">
                <a:latin typeface="Arial"/>
                <a:cs typeface="Arial"/>
              </a:defRPr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 noProof="0" dirty="0" smtClean="0"/>
              <a:t>Click to edit first level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sp>
        <p:nvSpPr>
          <p:cNvPr id="12" name="Text Box 4"/>
          <p:cNvSpPr txBox="1">
            <a:spLocks noChangeArrowheads="1"/>
          </p:cNvSpPr>
          <p:nvPr/>
        </p:nvSpPr>
        <p:spPr bwMode="auto">
          <a:xfrm>
            <a:off x="8370095" y="7055699"/>
            <a:ext cx="4743053" cy="671971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>
              <a:lnSpc>
                <a:spcPct val="98000"/>
              </a:lnSpc>
              <a:buClr>
                <a:srgbClr val="000000"/>
              </a:buClr>
              <a:buSzPct val="45000"/>
              <a:buFont typeface="Wingdings" charset="0"/>
              <a:buNone/>
            </a:pPr>
            <a:fld id="{43218A35-F9CA-434A-87FA-72607602A2AF}" type="slidenum">
              <a:rPr lang="en-GB" sz="2800" b="0" i="0" smtClean="0">
                <a:solidFill>
                  <a:schemeClr val="bg2">
                    <a:lumMod val="75000"/>
                  </a:schemeClr>
                </a:solidFill>
                <a:latin typeface="Arial"/>
                <a:cs typeface="Arial"/>
              </a:rPr>
              <a:pPr algn="ctr" eaLnBrk="1">
                <a:lnSpc>
                  <a:spcPct val="98000"/>
                </a:lnSpc>
                <a:buClr>
                  <a:srgbClr val="000000"/>
                </a:buClr>
                <a:buSzPct val="45000"/>
                <a:buFont typeface="Wingdings" charset="0"/>
                <a:buNone/>
              </a:pPr>
              <a:t>‹#›</a:t>
            </a:fld>
            <a:endParaRPr lang="en-GB" sz="5100" b="0" i="0" dirty="0">
              <a:solidFill>
                <a:schemeClr val="bg2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558006" y="1259948"/>
            <a:ext cx="10044113" cy="1007957"/>
          </a:xfrm>
        </p:spPr>
        <p:txBody>
          <a:bodyPr/>
          <a:lstStyle>
            <a:lvl1pPr>
              <a:buFont typeface="Arial"/>
              <a:buNone/>
              <a:defRPr sz="2100"/>
            </a:lvl1pPr>
            <a:lvl2pPr>
              <a:buFont typeface="Arial"/>
              <a:buNone/>
              <a:defRPr sz="1900"/>
            </a:lvl2pPr>
            <a:lvl3pPr>
              <a:buFont typeface="Arial"/>
              <a:buNone/>
              <a:defRPr sz="1900"/>
            </a:lvl3pPr>
          </a:lstStyle>
          <a:p>
            <a:pPr lvl="0"/>
            <a:r>
              <a:rPr lang="de-DE" smtClean="0"/>
              <a:t>Cliquez pour modifier les styles du texte du masque</a:t>
            </a:r>
          </a:p>
          <a:p>
            <a:pPr lvl="1"/>
            <a:r>
              <a:rPr lang="de-DE" smtClean="0"/>
              <a:t>Deuxième niveau</a:t>
            </a:r>
          </a:p>
          <a:p>
            <a:pPr lvl="2"/>
            <a:r>
              <a:rPr lang="de-DE" smtClean="0"/>
              <a:t>Troisième niveau</a:t>
            </a:r>
          </a:p>
        </p:txBody>
      </p:sp>
    </p:spTree>
    <p:extLst>
      <p:ext uri="{BB962C8B-B14F-4D97-AF65-F5344CB8AC3E}">
        <p14:creationId xmlns:p14="http://schemas.microsoft.com/office/powerpoint/2010/main" val="144312244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5" descr="FOOTER_1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787962"/>
            <a:ext cx="11160125" cy="9397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ZoneTexte 7"/>
          <p:cNvSpPr txBox="1">
            <a:spLocks noChangeArrowheads="1"/>
          </p:cNvSpPr>
          <p:nvPr/>
        </p:nvSpPr>
        <p:spPr bwMode="auto">
          <a:xfrm>
            <a:off x="0" y="7102947"/>
            <a:ext cx="11160125" cy="258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6955" tIns="53477" rIns="106955" bIns="53477">
            <a:spAutoFit/>
          </a:bodyPr>
          <a:lstStyle>
            <a:lvl1pPr eaLnBrk="0" hangingPunct="0"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300">
                <a:solidFill>
                  <a:srgbClr val="BABABA"/>
                </a:solidFill>
                <a:latin typeface="Trebuchet MS" charset="0"/>
                <a:cs typeface="Trebuchet MS" charset="0"/>
              </a:rPr>
              <a:t>www.exoplatform.com - Copyright 2012 eXo Platform</a:t>
            </a:r>
            <a:endParaRPr lang="fr-FR" sz="1300">
              <a:solidFill>
                <a:srgbClr val="BABABA"/>
              </a:solidFill>
              <a:latin typeface="Trebuchet MS" charset="0"/>
              <a:cs typeface="Trebuchet MS" charset="0"/>
            </a:endParaRPr>
          </a:p>
        </p:txBody>
      </p:sp>
      <p:cxnSp>
        <p:nvCxnSpPr>
          <p:cNvPr id="5" name="Connecteur droit 4"/>
          <p:cNvCxnSpPr/>
          <p:nvPr/>
        </p:nvCxnSpPr>
        <p:spPr>
          <a:xfrm>
            <a:off x="0" y="6971700"/>
            <a:ext cx="11160125" cy="0"/>
          </a:xfrm>
          <a:prstGeom prst="line">
            <a:avLst/>
          </a:prstGeom>
          <a:ln w="28575" cmpd="sng">
            <a:solidFill>
              <a:srgbClr val="FAC900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Image 11" descr="FOOTER_2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50" y="6803710"/>
            <a:ext cx="11160125" cy="941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Image 12" descr="logo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010" y="6971703"/>
            <a:ext cx="902885" cy="3394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8370095" y="7055699"/>
            <a:ext cx="4743053" cy="671971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>
              <a:lnSpc>
                <a:spcPct val="98000"/>
              </a:lnSpc>
              <a:buClr>
                <a:srgbClr val="000000"/>
              </a:buClr>
              <a:buSzPct val="45000"/>
              <a:buFont typeface="Wingdings" charset="0"/>
              <a:buNone/>
            </a:pPr>
            <a:fld id="{43218A35-F9CA-434A-87FA-72607602A2AF}" type="slidenum">
              <a:rPr lang="en-GB" sz="2800" b="0" i="0" smtClean="0">
                <a:solidFill>
                  <a:schemeClr val="bg2">
                    <a:lumMod val="75000"/>
                  </a:schemeClr>
                </a:solidFill>
                <a:latin typeface="Arial"/>
                <a:cs typeface="Arial"/>
              </a:rPr>
              <a:pPr algn="ctr" eaLnBrk="1">
                <a:lnSpc>
                  <a:spcPct val="98000"/>
                </a:lnSpc>
                <a:buClr>
                  <a:srgbClr val="000000"/>
                </a:buClr>
                <a:buSzPct val="45000"/>
                <a:buFont typeface="Wingdings" charset="0"/>
                <a:buNone/>
              </a:pPr>
              <a:t>‹#›</a:t>
            </a:fld>
            <a:endParaRPr lang="en-GB" sz="5100" b="0" i="0" dirty="0">
              <a:solidFill>
                <a:schemeClr val="bg2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9" name="Titre 1"/>
          <p:cNvSpPr>
            <a:spLocks noGrp="1"/>
          </p:cNvSpPr>
          <p:nvPr>
            <p:ph type="title" hasCustomPrompt="1"/>
          </p:nvPr>
        </p:nvSpPr>
        <p:spPr>
          <a:xfrm>
            <a:off x="558006" y="251989"/>
            <a:ext cx="10044113" cy="755968"/>
          </a:xfrm>
        </p:spPr>
        <p:txBody>
          <a:bodyPr/>
          <a:lstStyle>
            <a:lvl1pPr>
              <a:defRPr cap="all" spc="351"/>
            </a:lvl1pPr>
          </a:lstStyle>
          <a:p>
            <a:r>
              <a:rPr lang="en-US" noProof="0" dirty="0" smtClean="0"/>
              <a:t>Click to edit title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79503668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reensho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5" descr="FOOTER_1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787962"/>
            <a:ext cx="11160125" cy="9397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ZoneTexte 7"/>
          <p:cNvSpPr txBox="1">
            <a:spLocks noChangeArrowheads="1"/>
          </p:cNvSpPr>
          <p:nvPr/>
        </p:nvSpPr>
        <p:spPr bwMode="auto">
          <a:xfrm>
            <a:off x="0" y="7102947"/>
            <a:ext cx="11160125" cy="258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6955" tIns="53477" rIns="106955" bIns="53477">
            <a:spAutoFit/>
          </a:bodyPr>
          <a:lstStyle>
            <a:lvl1pPr eaLnBrk="0" hangingPunct="0"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300">
                <a:solidFill>
                  <a:srgbClr val="BABABA"/>
                </a:solidFill>
                <a:latin typeface="Trebuchet MS" charset="0"/>
                <a:cs typeface="Trebuchet MS" charset="0"/>
              </a:rPr>
              <a:t>www.exoplatform.com - Copyright 2012 eXo Platform</a:t>
            </a:r>
            <a:endParaRPr lang="fr-FR" sz="1300">
              <a:solidFill>
                <a:srgbClr val="BABABA"/>
              </a:solidFill>
              <a:latin typeface="Trebuchet MS" charset="0"/>
              <a:cs typeface="Trebuchet MS" charset="0"/>
            </a:endParaRPr>
          </a:p>
        </p:txBody>
      </p:sp>
      <p:cxnSp>
        <p:nvCxnSpPr>
          <p:cNvPr id="5" name="Connecteur droit 4"/>
          <p:cNvCxnSpPr/>
          <p:nvPr/>
        </p:nvCxnSpPr>
        <p:spPr>
          <a:xfrm>
            <a:off x="0" y="6971700"/>
            <a:ext cx="11160125" cy="0"/>
          </a:xfrm>
          <a:prstGeom prst="line">
            <a:avLst/>
          </a:prstGeom>
          <a:ln w="28575" cmpd="sng">
            <a:solidFill>
              <a:srgbClr val="FAC900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Image 11" descr="FOOTER_2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50" y="6803710"/>
            <a:ext cx="11160125" cy="941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Image 12" descr="logo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010" y="6971703"/>
            <a:ext cx="902885" cy="3394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8370095" y="7055699"/>
            <a:ext cx="4743053" cy="671971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>
              <a:lnSpc>
                <a:spcPct val="98000"/>
              </a:lnSpc>
              <a:buClr>
                <a:srgbClr val="000000"/>
              </a:buClr>
              <a:buSzPct val="45000"/>
              <a:buFont typeface="Wingdings" charset="0"/>
              <a:buNone/>
            </a:pPr>
            <a:fld id="{43218A35-F9CA-434A-87FA-72607602A2AF}" type="slidenum">
              <a:rPr lang="en-GB" sz="2800" b="0" i="0" smtClean="0">
                <a:solidFill>
                  <a:schemeClr val="bg2">
                    <a:lumMod val="75000"/>
                  </a:schemeClr>
                </a:solidFill>
                <a:latin typeface="Arial"/>
                <a:cs typeface="Arial"/>
              </a:rPr>
              <a:pPr algn="ctr" eaLnBrk="1">
                <a:lnSpc>
                  <a:spcPct val="98000"/>
                </a:lnSpc>
                <a:buClr>
                  <a:srgbClr val="000000"/>
                </a:buClr>
                <a:buSzPct val="45000"/>
                <a:buFont typeface="Wingdings" charset="0"/>
                <a:buNone/>
              </a:pPr>
              <a:t>‹#›</a:t>
            </a:fld>
            <a:endParaRPr lang="en-GB" sz="5100" b="0" i="0" dirty="0">
              <a:solidFill>
                <a:schemeClr val="bg2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9" name="Titre 1"/>
          <p:cNvSpPr>
            <a:spLocks noGrp="1"/>
          </p:cNvSpPr>
          <p:nvPr>
            <p:ph type="title" hasCustomPrompt="1"/>
          </p:nvPr>
        </p:nvSpPr>
        <p:spPr>
          <a:xfrm>
            <a:off x="558006" y="251989"/>
            <a:ext cx="10044113" cy="755968"/>
          </a:xfrm>
        </p:spPr>
        <p:txBody>
          <a:bodyPr/>
          <a:lstStyle>
            <a:lvl1pPr>
              <a:defRPr cap="all" spc="351"/>
            </a:lvl1pPr>
          </a:lstStyle>
          <a:p>
            <a:r>
              <a:rPr lang="en-US" noProof="0" dirty="0" smtClean="0"/>
              <a:t>Click to edit title</a:t>
            </a:r>
            <a:endParaRPr lang="en-US" noProof="0" dirty="0"/>
          </a:p>
        </p:txBody>
      </p:sp>
      <p:sp>
        <p:nvSpPr>
          <p:cNvPr id="12" name="Espace réservé du texte 11"/>
          <p:cNvSpPr>
            <a:spLocks noGrp="1"/>
          </p:cNvSpPr>
          <p:nvPr>
            <p:ph type="body" sz="quarter" idx="10"/>
          </p:nvPr>
        </p:nvSpPr>
        <p:spPr>
          <a:xfrm>
            <a:off x="558006" y="1259946"/>
            <a:ext cx="3627041" cy="5039783"/>
          </a:xfrm>
        </p:spPr>
        <p:txBody>
          <a:bodyPr/>
          <a:lstStyle>
            <a:lvl1pPr marL="0" indent="0">
              <a:buNone/>
              <a:defRPr sz="2100"/>
            </a:lvl1pPr>
            <a:lvl2pPr marL="534774" indent="0">
              <a:buNone/>
              <a:defRPr sz="1900"/>
            </a:lvl2pPr>
            <a:lvl3pPr marL="1069548" indent="0">
              <a:buNone/>
              <a:defRPr sz="1900"/>
            </a:lvl3pPr>
            <a:lvl4pPr marL="1604322" indent="0">
              <a:buNone/>
              <a:defRPr sz="1900"/>
            </a:lvl4pPr>
            <a:lvl5pPr marL="2139094" indent="0">
              <a:buNone/>
              <a:defRPr sz="1900"/>
            </a:lvl5pPr>
          </a:lstStyle>
          <a:p>
            <a:pPr lvl="0"/>
            <a:r>
              <a:rPr lang="de-DE" smtClean="0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248201074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5" descr="FOOTER_1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787963"/>
            <a:ext cx="11160125" cy="9397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ZoneTexte 7"/>
          <p:cNvSpPr txBox="1">
            <a:spLocks noChangeArrowheads="1"/>
          </p:cNvSpPr>
          <p:nvPr userDrawn="1"/>
        </p:nvSpPr>
        <p:spPr bwMode="auto">
          <a:xfrm>
            <a:off x="0" y="7102948"/>
            <a:ext cx="11160125" cy="2580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6949" tIns="53474" rIns="106949" bIns="53474">
            <a:spAutoFit/>
          </a:bodyPr>
          <a:lstStyle>
            <a:lvl1pPr eaLnBrk="0" hangingPunct="0"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300">
                <a:solidFill>
                  <a:srgbClr val="BABABA"/>
                </a:solidFill>
                <a:latin typeface="Trebuchet MS" charset="0"/>
                <a:cs typeface="Trebuchet MS" charset="0"/>
              </a:rPr>
              <a:t>www.exoplatform.com - Copyright 2012 eXo Platform</a:t>
            </a:r>
            <a:endParaRPr lang="fr-FR" sz="1300">
              <a:solidFill>
                <a:srgbClr val="BABABA"/>
              </a:solidFill>
              <a:latin typeface="Trebuchet MS" charset="0"/>
              <a:cs typeface="Trebuchet MS" charset="0"/>
            </a:endParaRPr>
          </a:p>
        </p:txBody>
      </p:sp>
      <p:cxnSp>
        <p:nvCxnSpPr>
          <p:cNvPr id="4" name="Connecteur droit 3"/>
          <p:cNvCxnSpPr/>
          <p:nvPr userDrawn="1"/>
        </p:nvCxnSpPr>
        <p:spPr>
          <a:xfrm>
            <a:off x="0" y="6971700"/>
            <a:ext cx="11160125" cy="0"/>
          </a:xfrm>
          <a:prstGeom prst="line">
            <a:avLst/>
          </a:prstGeom>
          <a:ln w="28575" cmpd="sng">
            <a:solidFill>
              <a:srgbClr val="FAC900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Image 11" descr="FOOTER_2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50" y="6803710"/>
            <a:ext cx="11160125" cy="941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Image 12" descr="logo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012" y="6971704"/>
            <a:ext cx="902885" cy="3394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Box 4"/>
          <p:cNvSpPr txBox="1">
            <a:spLocks noChangeArrowheads="1"/>
          </p:cNvSpPr>
          <p:nvPr userDrawn="1"/>
        </p:nvSpPr>
        <p:spPr bwMode="auto">
          <a:xfrm>
            <a:off x="8370095" y="7055700"/>
            <a:ext cx="4743053" cy="671971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>
              <a:lnSpc>
                <a:spcPct val="98000"/>
              </a:lnSpc>
              <a:buClr>
                <a:srgbClr val="000000"/>
              </a:buClr>
              <a:buSzPct val="45000"/>
              <a:buFont typeface="Wingdings" charset="0"/>
              <a:buNone/>
            </a:pPr>
            <a:fld id="{43218A35-F9CA-434A-87FA-72607602A2AF}" type="slidenum">
              <a:rPr lang="en-GB" sz="2800" b="0" i="0" smtClean="0">
                <a:solidFill>
                  <a:schemeClr val="bg2">
                    <a:lumMod val="75000"/>
                  </a:schemeClr>
                </a:solidFill>
                <a:latin typeface="Arial"/>
                <a:cs typeface="Arial"/>
              </a:rPr>
              <a:pPr algn="ctr" eaLnBrk="1">
                <a:lnSpc>
                  <a:spcPct val="98000"/>
                </a:lnSpc>
                <a:buClr>
                  <a:srgbClr val="000000"/>
                </a:buClr>
                <a:buSzPct val="45000"/>
                <a:buFont typeface="Wingdings" charset="0"/>
                <a:buNone/>
              </a:pPr>
              <a:t>‹#›</a:t>
            </a:fld>
            <a:endParaRPr lang="en-GB" sz="5100" b="0" i="0" dirty="0">
              <a:solidFill>
                <a:schemeClr val="bg2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8" name="Titre 1"/>
          <p:cNvSpPr>
            <a:spLocks noGrp="1"/>
          </p:cNvSpPr>
          <p:nvPr>
            <p:ph type="title" hasCustomPrompt="1"/>
          </p:nvPr>
        </p:nvSpPr>
        <p:spPr>
          <a:xfrm>
            <a:off x="558006" y="251989"/>
            <a:ext cx="10044113" cy="755968"/>
          </a:xfrm>
        </p:spPr>
        <p:txBody>
          <a:bodyPr/>
          <a:lstStyle>
            <a:lvl1pPr>
              <a:defRPr cap="all" spc="351"/>
            </a:lvl1pPr>
          </a:lstStyle>
          <a:p>
            <a:r>
              <a:rPr lang="en-US" noProof="0" dirty="0" smtClean="0"/>
              <a:t>Click to edit title</a:t>
            </a:r>
            <a:endParaRPr lang="en-US" noProof="0" dirty="0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">
    <p:bg>
      <p:bgPr>
        <a:gradFill flip="none" rotWithShape="1">
          <a:gsLst>
            <a:gs pos="18000">
              <a:schemeClr val="bg2"/>
            </a:gs>
            <a:gs pos="69000">
              <a:schemeClr val="bg2">
                <a:lumMod val="9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5" descr="logo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8621" y="6971701"/>
            <a:ext cx="902885" cy="3394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" name="Connecteur droit 16"/>
          <p:cNvCxnSpPr/>
          <p:nvPr/>
        </p:nvCxnSpPr>
        <p:spPr>
          <a:xfrm>
            <a:off x="0" y="2519892"/>
            <a:ext cx="837009" cy="0"/>
          </a:xfrm>
          <a:prstGeom prst="line">
            <a:avLst/>
          </a:prstGeom>
          <a:ln>
            <a:solidFill>
              <a:srgbClr val="F7C12E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Connecteur droit 20"/>
          <p:cNvCxnSpPr/>
          <p:nvPr/>
        </p:nvCxnSpPr>
        <p:spPr>
          <a:xfrm flipV="1">
            <a:off x="837009" y="2015913"/>
            <a:ext cx="0" cy="1007957"/>
          </a:xfrm>
          <a:prstGeom prst="line">
            <a:avLst/>
          </a:prstGeom>
          <a:ln>
            <a:solidFill>
              <a:srgbClr val="F7C12E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Connecteur droit 7"/>
          <p:cNvCxnSpPr/>
          <p:nvPr/>
        </p:nvCxnSpPr>
        <p:spPr>
          <a:xfrm flipH="1">
            <a:off x="10323116" y="2519892"/>
            <a:ext cx="837009" cy="0"/>
          </a:xfrm>
          <a:prstGeom prst="line">
            <a:avLst/>
          </a:prstGeom>
          <a:ln>
            <a:solidFill>
              <a:srgbClr val="F7C12E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Connecteur droit 8"/>
          <p:cNvCxnSpPr/>
          <p:nvPr/>
        </p:nvCxnSpPr>
        <p:spPr>
          <a:xfrm flipV="1">
            <a:off x="10323116" y="2015913"/>
            <a:ext cx="0" cy="1007957"/>
          </a:xfrm>
          <a:prstGeom prst="line">
            <a:avLst/>
          </a:prstGeom>
          <a:ln>
            <a:solidFill>
              <a:srgbClr val="F7C12E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948611" y="1763924"/>
            <a:ext cx="9262904" cy="755968"/>
          </a:xfrm>
        </p:spPr>
        <p:txBody>
          <a:bodyPr anchor="b"/>
          <a:lstStyle>
            <a:lvl1pPr>
              <a:buNone/>
              <a:defRPr sz="4200" b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noProof="0" dirty="0" smtClean="0"/>
              <a:t>Click to edit title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948611" y="2519891"/>
            <a:ext cx="9262904" cy="755968"/>
          </a:xfrm>
        </p:spPr>
        <p:txBody>
          <a:bodyPr anchor="t"/>
          <a:lstStyle>
            <a:lvl1pPr marL="0" indent="0">
              <a:buNone/>
              <a:defRPr sz="2300" b="0" cap="all" spc="351">
                <a:solidFill>
                  <a:schemeClr val="bg2">
                    <a:lumMod val="50000"/>
                  </a:schemeClr>
                </a:solidFill>
                <a:latin typeface="Arial"/>
                <a:cs typeface="Arial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 smtClean="0"/>
              <a:t>Click to edit subtitle</a:t>
            </a:r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967211" y="4955787"/>
            <a:ext cx="9262904" cy="755968"/>
          </a:xfrm>
        </p:spPr>
        <p:txBody>
          <a:bodyPr anchor="t"/>
          <a:lstStyle>
            <a:lvl1pPr algn="r">
              <a:buNone/>
              <a:defRPr sz="1600" b="0" cap="all" spc="351">
                <a:solidFill>
                  <a:schemeClr val="bg2">
                    <a:lumMod val="50000"/>
                  </a:schemeClr>
                </a:solidFill>
                <a:latin typeface="Arial"/>
                <a:cs typeface="Arial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 smtClean="0"/>
              <a:t>Click to edit date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930010" y="4199819"/>
            <a:ext cx="9262904" cy="755968"/>
          </a:xfrm>
        </p:spPr>
        <p:txBody>
          <a:bodyPr anchor="b"/>
          <a:lstStyle>
            <a:lvl1pPr algn="r">
              <a:buNone/>
              <a:defRPr sz="21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noProof="0" dirty="0" smtClean="0"/>
              <a:t>Click to edit presenter name, title</a:t>
            </a:r>
          </a:p>
        </p:txBody>
      </p:sp>
    </p:spTree>
    <p:extLst>
      <p:ext uri="{BB962C8B-B14F-4D97-AF65-F5344CB8AC3E}">
        <p14:creationId xmlns:p14="http://schemas.microsoft.com/office/powerpoint/2010/main" val="348073038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ansition - Long Subtitle">
    <p:bg>
      <p:bgPr>
        <a:gradFill flip="none" rotWithShape="1">
          <a:gsLst>
            <a:gs pos="18000">
              <a:schemeClr val="bg2"/>
            </a:gs>
            <a:gs pos="69000">
              <a:schemeClr val="bg2">
                <a:lumMod val="9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5" descr="logo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8621" y="6971701"/>
            <a:ext cx="902885" cy="3394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" name="Connecteur droit 16"/>
          <p:cNvCxnSpPr/>
          <p:nvPr/>
        </p:nvCxnSpPr>
        <p:spPr>
          <a:xfrm>
            <a:off x="0" y="2519892"/>
            <a:ext cx="837009" cy="0"/>
          </a:xfrm>
          <a:prstGeom prst="line">
            <a:avLst/>
          </a:prstGeom>
          <a:ln>
            <a:solidFill>
              <a:srgbClr val="F7C12E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Connecteur droit 20"/>
          <p:cNvCxnSpPr/>
          <p:nvPr/>
        </p:nvCxnSpPr>
        <p:spPr>
          <a:xfrm flipV="1">
            <a:off x="837009" y="2015913"/>
            <a:ext cx="0" cy="1007957"/>
          </a:xfrm>
          <a:prstGeom prst="line">
            <a:avLst/>
          </a:prstGeom>
          <a:ln>
            <a:solidFill>
              <a:srgbClr val="F7C12E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Connecteur droit 7"/>
          <p:cNvCxnSpPr/>
          <p:nvPr/>
        </p:nvCxnSpPr>
        <p:spPr>
          <a:xfrm flipH="1">
            <a:off x="10323116" y="2519892"/>
            <a:ext cx="837009" cy="0"/>
          </a:xfrm>
          <a:prstGeom prst="line">
            <a:avLst/>
          </a:prstGeom>
          <a:ln>
            <a:solidFill>
              <a:srgbClr val="F7C12E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Connecteur droit 8"/>
          <p:cNvCxnSpPr/>
          <p:nvPr/>
        </p:nvCxnSpPr>
        <p:spPr>
          <a:xfrm flipV="1">
            <a:off x="10323116" y="2015913"/>
            <a:ext cx="0" cy="1007957"/>
          </a:xfrm>
          <a:prstGeom prst="line">
            <a:avLst/>
          </a:prstGeom>
          <a:ln>
            <a:solidFill>
              <a:srgbClr val="F7C12E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948611" y="1763924"/>
            <a:ext cx="9262904" cy="755968"/>
          </a:xfrm>
        </p:spPr>
        <p:txBody>
          <a:bodyPr anchor="b"/>
          <a:lstStyle>
            <a:lvl1pPr>
              <a:buNone/>
              <a:defRPr sz="4200" b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noProof="0" dirty="0" smtClean="0"/>
              <a:t>Click to edit title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948611" y="2519891"/>
            <a:ext cx="9262904" cy="755968"/>
          </a:xfrm>
        </p:spPr>
        <p:txBody>
          <a:bodyPr anchor="t"/>
          <a:lstStyle>
            <a:lvl1pPr marL="0" indent="0">
              <a:buNone/>
              <a:defRPr sz="2300" b="0" cap="all" spc="351">
                <a:solidFill>
                  <a:schemeClr val="bg2">
                    <a:lumMod val="50000"/>
                  </a:schemeClr>
                </a:solidFill>
                <a:latin typeface="Arial"/>
                <a:cs typeface="Arial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 smtClean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48073038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ansition2 Shorter Subtitle">
    <p:bg>
      <p:bgPr>
        <a:gradFill flip="none" rotWithShape="1">
          <a:gsLst>
            <a:gs pos="18000">
              <a:schemeClr val="bg2"/>
            </a:gs>
            <a:gs pos="69000">
              <a:schemeClr val="bg2">
                <a:lumMod val="9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5" descr="logo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8621" y="6971701"/>
            <a:ext cx="902885" cy="3394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" name="Connecteur droit 16"/>
          <p:cNvCxnSpPr/>
          <p:nvPr/>
        </p:nvCxnSpPr>
        <p:spPr>
          <a:xfrm>
            <a:off x="0" y="2519892"/>
            <a:ext cx="837009" cy="0"/>
          </a:xfrm>
          <a:prstGeom prst="line">
            <a:avLst/>
          </a:prstGeom>
          <a:ln>
            <a:solidFill>
              <a:srgbClr val="F7C12E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Connecteur droit 20"/>
          <p:cNvCxnSpPr/>
          <p:nvPr/>
        </p:nvCxnSpPr>
        <p:spPr>
          <a:xfrm flipV="1">
            <a:off x="837009" y="2015913"/>
            <a:ext cx="0" cy="1007957"/>
          </a:xfrm>
          <a:prstGeom prst="line">
            <a:avLst/>
          </a:prstGeom>
          <a:ln>
            <a:solidFill>
              <a:srgbClr val="F7C12E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Connecteur droit 7"/>
          <p:cNvCxnSpPr/>
          <p:nvPr/>
        </p:nvCxnSpPr>
        <p:spPr>
          <a:xfrm flipH="1">
            <a:off x="6696075" y="2519892"/>
            <a:ext cx="4464050" cy="0"/>
          </a:xfrm>
          <a:prstGeom prst="line">
            <a:avLst/>
          </a:prstGeom>
          <a:ln>
            <a:solidFill>
              <a:srgbClr val="F7C12E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Connecteur droit 8"/>
          <p:cNvCxnSpPr/>
          <p:nvPr/>
        </p:nvCxnSpPr>
        <p:spPr>
          <a:xfrm flipV="1">
            <a:off x="6640274" y="2015913"/>
            <a:ext cx="0" cy="1007957"/>
          </a:xfrm>
          <a:prstGeom prst="line">
            <a:avLst/>
          </a:prstGeom>
          <a:ln>
            <a:solidFill>
              <a:srgbClr val="F7C12E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948610" y="1763924"/>
            <a:ext cx="5580063" cy="755968"/>
          </a:xfrm>
        </p:spPr>
        <p:txBody>
          <a:bodyPr anchor="b"/>
          <a:lstStyle>
            <a:lvl1pPr>
              <a:buNone/>
              <a:defRPr sz="4200" b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noProof="0" dirty="0" smtClean="0"/>
              <a:t>Click to edit title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948610" y="2519891"/>
            <a:ext cx="5580063" cy="755968"/>
          </a:xfrm>
        </p:spPr>
        <p:txBody>
          <a:bodyPr anchor="t"/>
          <a:lstStyle>
            <a:lvl1pPr marL="0" indent="0">
              <a:buNone/>
              <a:defRPr sz="2300" b="0" cap="all" spc="351">
                <a:solidFill>
                  <a:schemeClr val="bg2">
                    <a:lumMod val="50000"/>
                  </a:schemeClr>
                </a:solidFill>
                <a:latin typeface="Arial"/>
                <a:cs typeface="Arial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 smtClean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4807303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ansition2 Shorter Subtitle">
    <p:bg>
      <p:bgPr>
        <a:gradFill flip="none" rotWithShape="1">
          <a:gsLst>
            <a:gs pos="18000">
              <a:schemeClr val="bg2"/>
            </a:gs>
            <a:gs pos="69000">
              <a:schemeClr val="bg2">
                <a:lumMod val="9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5" descr="logo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8625" y="6971704"/>
            <a:ext cx="902885" cy="3394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" name="Connecteur droit 16"/>
          <p:cNvCxnSpPr/>
          <p:nvPr/>
        </p:nvCxnSpPr>
        <p:spPr>
          <a:xfrm>
            <a:off x="0" y="2519892"/>
            <a:ext cx="837009" cy="0"/>
          </a:xfrm>
          <a:prstGeom prst="line">
            <a:avLst/>
          </a:prstGeom>
          <a:ln>
            <a:solidFill>
              <a:srgbClr val="F7C12E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Connecteur droit 20"/>
          <p:cNvCxnSpPr/>
          <p:nvPr/>
        </p:nvCxnSpPr>
        <p:spPr>
          <a:xfrm flipV="1">
            <a:off x="837009" y="2015913"/>
            <a:ext cx="0" cy="1007957"/>
          </a:xfrm>
          <a:prstGeom prst="line">
            <a:avLst/>
          </a:prstGeom>
          <a:ln>
            <a:solidFill>
              <a:srgbClr val="F7C12E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Connecteur droit 7"/>
          <p:cNvCxnSpPr/>
          <p:nvPr/>
        </p:nvCxnSpPr>
        <p:spPr>
          <a:xfrm flipH="1">
            <a:off x="6696075" y="2519892"/>
            <a:ext cx="4464050" cy="0"/>
          </a:xfrm>
          <a:prstGeom prst="line">
            <a:avLst/>
          </a:prstGeom>
          <a:ln>
            <a:solidFill>
              <a:srgbClr val="F7C12E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Connecteur droit 8"/>
          <p:cNvCxnSpPr/>
          <p:nvPr/>
        </p:nvCxnSpPr>
        <p:spPr>
          <a:xfrm flipV="1">
            <a:off x="6640274" y="2015913"/>
            <a:ext cx="0" cy="1007957"/>
          </a:xfrm>
          <a:prstGeom prst="line">
            <a:avLst/>
          </a:prstGeom>
          <a:ln>
            <a:solidFill>
              <a:srgbClr val="F7C12E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948610" y="1763924"/>
            <a:ext cx="5580063" cy="755968"/>
          </a:xfrm>
        </p:spPr>
        <p:txBody>
          <a:bodyPr anchor="b"/>
          <a:lstStyle>
            <a:lvl1pPr>
              <a:buNone/>
              <a:defRPr sz="4200" b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noProof="0" dirty="0" smtClean="0"/>
              <a:t>Click to edit title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948610" y="2519891"/>
            <a:ext cx="5580063" cy="755968"/>
          </a:xfrm>
        </p:spPr>
        <p:txBody>
          <a:bodyPr anchor="t"/>
          <a:lstStyle>
            <a:lvl1pPr marL="0" indent="0">
              <a:buNone/>
              <a:defRPr sz="2300" b="0" cap="all" spc="351">
                <a:solidFill>
                  <a:schemeClr val="bg2">
                    <a:lumMod val="50000"/>
                  </a:schemeClr>
                </a:solidFill>
                <a:latin typeface="Arial"/>
                <a:cs typeface="Arial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 smtClean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48073038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5" descr="FOOTER_1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787959"/>
            <a:ext cx="11160125" cy="9397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ZoneTexte 7"/>
          <p:cNvSpPr txBox="1">
            <a:spLocks noChangeArrowheads="1"/>
          </p:cNvSpPr>
          <p:nvPr/>
        </p:nvSpPr>
        <p:spPr bwMode="auto">
          <a:xfrm>
            <a:off x="0" y="7102946"/>
            <a:ext cx="11160125" cy="308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6967" tIns="53483" rIns="106967" bIns="53483">
            <a:spAutoFit/>
          </a:bodyPr>
          <a:lstStyle>
            <a:lvl1pPr eaLnBrk="0" hangingPunct="0"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300">
                <a:solidFill>
                  <a:srgbClr val="BABABA"/>
                </a:solidFill>
                <a:latin typeface="Trebuchet MS" charset="0"/>
                <a:cs typeface="Trebuchet MS" charset="0"/>
              </a:rPr>
              <a:t>www.exoplatform.com - Copyright 2012 eXo Platform</a:t>
            </a:r>
            <a:endParaRPr lang="fr-FR" sz="1300">
              <a:solidFill>
                <a:srgbClr val="BABABA"/>
              </a:solidFill>
              <a:latin typeface="Trebuchet MS" charset="0"/>
              <a:cs typeface="Trebuchet MS" charset="0"/>
            </a:endParaRPr>
          </a:p>
        </p:txBody>
      </p:sp>
      <p:cxnSp>
        <p:nvCxnSpPr>
          <p:cNvPr id="5" name="Connecteur droit 4"/>
          <p:cNvCxnSpPr/>
          <p:nvPr/>
        </p:nvCxnSpPr>
        <p:spPr>
          <a:xfrm>
            <a:off x="0" y="6971700"/>
            <a:ext cx="11160125" cy="0"/>
          </a:xfrm>
          <a:prstGeom prst="line">
            <a:avLst/>
          </a:prstGeom>
          <a:ln w="28575" cmpd="sng">
            <a:solidFill>
              <a:srgbClr val="FAC900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Image 11" descr="FOOTER_2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50" y="6803708"/>
            <a:ext cx="11160125" cy="941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Image 12" descr="logo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008" y="6971701"/>
            <a:ext cx="902885" cy="3394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8370094" y="7055697"/>
            <a:ext cx="4743053" cy="671971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>
              <a:lnSpc>
                <a:spcPct val="98000"/>
              </a:lnSpc>
              <a:buClr>
                <a:srgbClr val="000000"/>
              </a:buClr>
              <a:buSzPct val="45000"/>
              <a:buFont typeface="Wingdings" charset="0"/>
              <a:buNone/>
            </a:pPr>
            <a:fld id="{43218A35-F9CA-434A-87FA-72607602A2AF}" type="slidenum">
              <a:rPr lang="en-GB" sz="2800" b="0" i="0" smtClean="0">
                <a:solidFill>
                  <a:schemeClr val="bg2">
                    <a:lumMod val="75000"/>
                  </a:schemeClr>
                </a:solidFill>
                <a:latin typeface="Arial"/>
                <a:cs typeface="Arial"/>
              </a:rPr>
              <a:pPr algn="ctr" eaLnBrk="1">
                <a:lnSpc>
                  <a:spcPct val="98000"/>
                </a:lnSpc>
                <a:buClr>
                  <a:srgbClr val="000000"/>
                </a:buClr>
                <a:buSzPct val="45000"/>
                <a:buFont typeface="Wingdings" charset="0"/>
                <a:buNone/>
              </a:pPr>
              <a:t>‹#›</a:t>
            </a:fld>
            <a:endParaRPr lang="en-GB" sz="5100" b="0" i="0" dirty="0">
              <a:solidFill>
                <a:schemeClr val="bg2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9" name="Titre 1"/>
          <p:cNvSpPr>
            <a:spLocks noGrp="1"/>
          </p:cNvSpPr>
          <p:nvPr>
            <p:ph type="title" hasCustomPrompt="1"/>
          </p:nvPr>
        </p:nvSpPr>
        <p:spPr>
          <a:xfrm>
            <a:off x="558006" y="251989"/>
            <a:ext cx="10044113" cy="755968"/>
          </a:xfrm>
        </p:spPr>
        <p:txBody>
          <a:bodyPr/>
          <a:lstStyle>
            <a:lvl1pPr>
              <a:defRPr cap="all" spc="351">
                <a:latin typeface="Arial"/>
                <a:cs typeface="Arial"/>
              </a:defRPr>
            </a:lvl1pPr>
          </a:lstStyle>
          <a:p>
            <a:r>
              <a:rPr lang="en-US" noProof="0" dirty="0" smtClean="0"/>
              <a:t>Agenda</a:t>
            </a:r>
            <a:endParaRPr lang="en-US" noProof="0" dirty="0"/>
          </a:p>
        </p:txBody>
      </p:sp>
      <p:sp>
        <p:nvSpPr>
          <p:cNvPr id="14" name="TextBox 13"/>
          <p:cNvSpPr txBox="1"/>
          <p:nvPr/>
        </p:nvSpPr>
        <p:spPr>
          <a:xfrm>
            <a:off x="558006" y="1132269"/>
            <a:ext cx="1116013" cy="969785"/>
          </a:xfrm>
          <a:prstGeom prst="rect">
            <a:avLst/>
          </a:prstGeom>
          <a:noFill/>
        </p:spPr>
        <p:txBody>
          <a:bodyPr wrap="square" lIns="106967" tIns="53483" rIns="106967" bIns="53483" rtlCol="0" anchor="ctr">
            <a:spAutoFit/>
          </a:bodyPr>
          <a:lstStyle/>
          <a:p>
            <a:pPr algn="ctr"/>
            <a:r>
              <a:rPr lang="en-US" sz="5600" dirty="0" smtClean="0">
                <a:solidFill>
                  <a:srgbClr val="F8C52D"/>
                </a:solidFill>
                <a:latin typeface="Arial Rounded MT Bold"/>
                <a:cs typeface="Arial Rounded MT Bold"/>
              </a:rPr>
              <a:t>1</a:t>
            </a:r>
            <a:endParaRPr lang="en-US" sz="5600" dirty="0">
              <a:solidFill>
                <a:srgbClr val="F8C52D"/>
              </a:solidFill>
              <a:latin typeface="Arial Rounded MT Bold"/>
              <a:cs typeface="Arial Rounded MT Bold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58006" y="2442613"/>
            <a:ext cx="1116013" cy="969785"/>
          </a:xfrm>
          <a:prstGeom prst="rect">
            <a:avLst/>
          </a:prstGeom>
          <a:noFill/>
        </p:spPr>
        <p:txBody>
          <a:bodyPr wrap="square" lIns="106967" tIns="53483" rIns="106967" bIns="53483" rtlCol="0" anchor="ctr">
            <a:spAutoFit/>
          </a:bodyPr>
          <a:lstStyle/>
          <a:p>
            <a:pPr algn="ctr"/>
            <a:r>
              <a:rPr lang="en-US" sz="5600" dirty="0" smtClean="0">
                <a:solidFill>
                  <a:srgbClr val="F8C52D"/>
                </a:solidFill>
                <a:latin typeface="Arial Rounded MT Bold"/>
                <a:cs typeface="Arial Rounded MT Bold"/>
              </a:rPr>
              <a:t>2</a:t>
            </a:r>
            <a:endParaRPr lang="en-US" sz="5600" dirty="0">
              <a:solidFill>
                <a:srgbClr val="F8C52D"/>
              </a:solidFill>
              <a:latin typeface="Arial Rounded MT Bold"/>
              <a:cs typeface="Arial Rounded MT Bold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58006" y="3752956"/>
            <a:ext cx="1116013" cy="969785"/>
          </a:xfrm>
          <a:prstGeom prst="rect">
            <a:avLst/>
          </a:prstGeom>
          <a:noFill/>
        </p:spPr>
        <p:txBody>
          <a:bodyPr wrap="square" lIns="106967" tIns="53483" rIns="106967" bIns="53483" rtlCol="0" anchor="ctr">
            <a:spAutoFit/>
          </a:bodyPr>
          <a:lstStyle/>
          <a:p>
            <a:pPr algn="ctr"/>
            <a:r>
              <a:rPr lang="en-US" sz="5600" dirty="0" smtClean="0">
                <a:solidFill>
                  <a:srgbClr val="F8C52D"/>
                </a:solidFill>
                <a:latin typeface="Arial Rounded MT Bold"/>
                <a:cs typeface="Arial Rounded MT Bold"/>
              </a:rPr>
              <a:t>3</a:t>
            </a:r>
            <a:endParaRPr lang="en-US" sz="5600" dirty="0">
              <a:solidFill>
                <a:srgbClr val="F8C52D"/>
              </a:solidFill>
              <a:latin typeface="Arial Rounded MT Bold"/>
              <a:cs typeface="Arial Rounded MT Bold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58006" y="5063300"/>
            <a:ext cx="1116013" cy="969785"/>
          </a:xfrm>
          <a:prstGeom prst="rect">
            <a:avLst/>
          </a:prstGeom>
          <a:noFill/>
        </p:spPr>
        <p:txBody>
          <a:bodyPr wrap="square" lIns="106967" tIns="53483" rIns="106967" bIns="53483" rtlCol="0" anchor="ctr">
            <a:spAutoFit/>
          </a:bodyPr>
          <a:lstStyle/>
          <a:p>
            <a:pPr algn="ctr"/>
            <a:r>
              <a:rPr lang="en-US" sz="5600" dirty="0" smtClean="0">
                <a:solidFill>
                  <a:srgbClr val="F8C52D"/>
                </a:solidFill>
                <a:latin typeface="Arial Rounded MT Bold"/>
                <a:cs typeface="Arial Rounded MT Bold"/>
              </a:rPr>
              <a:t>4</a:t>
            </a:r>
            <a:endParaRPr lang="en-US" sz="5600" dirty="0">
              <a:solidFill>
                <a:srgbClr val="F8C52D"/>
              </a:solidFill>
              <a:latin typeface="Arial Rounded MT Bold"/>
              <a:cs typeface="Arial Rounded MT Bold"/>
            </a:endParaRPr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14" hasCustomPrompt="1"/>
          </p:nvPr>
        </p:nvSpPr>
        <p:spPr>
          <a:xfrm>
            <a:off x="1562418" y="5190977"/>
            <a:ext cx="9039701" cy="1159150"/>
          </a:xfrm>
        </p:spPr>
        <p:txBody>
          <a:bodyPr/>
          <a:lstStyle>
            <a:lvl1pPr>
              <a:buClr>
                <a:schemeClr val="bg1"/>
              </a:buClr>
              <a:defRPr sz="2100"/>
            </a:lvl1pPr>
            <a:lvl2pPr>
              <a:buClr>
                <a:schemeClr val="bg1"/>
              </a:buClr>
              <a:defRPr sz="1900" baseline="0"/>
            </a:lvl2pPr>
            <a:lvl3pPr>
              <a:buClr>
                <a:schemeClr val="bg1"/>
              </a:buClr>
              <a:defRPr sz="1900"/>
            </a:lvl3pPr>
            <a:lvl4pPr>
              <a:buClr>
                <a:schemeClr val="bg1"/>
              </a:buClr>
              <a:defRPr sz="1900"/>
            </a:lvl4pPr>
            <a:lvl5pPr>
              <a:buClr>
                <a:schemeClr val="bg1"/>
              </a:buClr>
              <a:defRPr sz="1900"/>
            </a:lvl5pPr>
          </a:lstStyle>
          <a:p>
            <a:pPr lvl="0"/>
            <a:r>
              <a:rPr lang="en-US" dirty="0" smtClean="0"/>
              <a:t>Agenda item 4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28" name="Text Placeholder 27"/>
          <p:cNvSpPr>
            <a:spLocks noGrp="1"/>
          </p:cNvSpPr>
          <p:nvPr>
            <p:ph type="body" sz="quarter" idx="18" hasCustomPrompt="1"/>
          </p:nvPr>
        </p:nvSpPr>
        <p:spPr>
          <a:xfrm>
            <a:off x="1562418" y="1259946"/>
            <a:ext cx="9039701" cy="1159150"/>
          </a:xfrm>
        </p:spPr>
        <p:txBody>
          <a:bodyPr/>
          <a:lstStyle>
            <a:lvl1pPr>
              <a:buClr>
                <a:schemeClr val="bg1"/>
              </a:buClr>
              <a:defRPr sz="2100"/>
            </a:lvl1pPr>
            <a:lvl2pPr>
              <a:buClr>
                <a:schemeClr val="bg1"/>
              </a:buClr>
              <a:defRPr sz="1900"/>
            </a:lvl2pPr>
            <a:lvl3pPr>
              <a:buClr>
                <a:schemeClr val="bg1"/>
              </a:buClr>
              <a:defRPr sz="1900"/>
            </a:lvl3pPr>
            <a:lvl4pPr>
              <a:buClr>
                <a:schemeClr val="bg1"/>
              </a:buClr>
              <a:defRPr/>
            </a:lvl4pPr>
            <a:lvl5pPr>
              <a:buClr>
                <a:schemeClr val="bg1"/>
              </a:buClr>
              <a:defRPr/>
            </a:lvl5pPr>
          </a:lstStyle>
          <a:p>
            <a:pPr lvl="0"/>
            <a:r>
              <a:rPr lang="en-US" dirty="0" smtClean="0"/>
              <a:t>Agenda item 1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30" name="Text Placeholder 29"/>
          <p:cNvSpPr>
            <a:spLocks noGrp="1"/>
          </p:cNvSpPr>
          <p:nvPr>
            <p:ph type="body" sz="quarter" idx="19" hasCustomPrompt="1"/>
          </p:nvPr>
        </p:nvSpPr>
        <p:spPr>
          <a:xfrm>
            <a:off x="1562418" y="2570288"/>
            <a:ext cx="9039701" cy="1159150"/>
          </a:xfrm>
        </p:spPr>
        <p:txBody>
          <a:bodyPr/>
          <a:lstStyle>
            <a:lvl1pPr>
              <a:buClr>
                <a:schemeClr val="bg1"/>
              </a:buClr>
              <a:defRPr sz="2100"/>
            </a:lvl1pPr>
            <a:lvl2pPr>
              <a:buClr>
                <a:schemeClr val="bg1"/>
              </a:buClr>
              <a:defRPr sz="1900"/>
            </a:lvl2pPr>
            <a:lvl3pPr>
              <a:buClr>
                <a:schemeClr val="bg1"/>
              </a:buClr>
              <a:defRPr/>
            </a:lvl3pPr>
            <a:lvl4pPr>
              <a:buClr>
                <a:schemeClr val="bg1"/>
              </a:buClr>
              <a:defRPr/>
            </a:lvl4pPr>
            <a:lvl5pPr>
              <a:buClr>
                <a:schemeClr val="bg1"/>
              </a:buClr>
              <a:defRPr/>
            </a:lvl5pPr>
          </a:lstStyle>
          <a:p>
            <a:pPr lvl="0"/>
            <a:r>
              <a:rPr lang="en-US" dirty="0" smtClean="0"/>
              <a:t>Agenda item 2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32" name="Text Placeholder 31"/>
          <p:cNvSpPr>
            <a:spLocks noGrp="1"/>
          </p:cNvSpPr>
          <p:nvPr>
            <p:ph type="body" sz="quarter" idx="20" hasCustomPrompt="1"/>
          </p:nvPr>
        </p:nvSpPr>
        <p:spPr>
          <a:xfrm>
            <a:off x="1562418" y="3880633"/>
            <a:ext cx="9039701" cy="1159150"/>
          </a:xfrm>
        </p:spPr>
        <p:txBody>
          <a:bodyPr/>
          <a:lstStyle>
            <a:lvl1pPr>
              <a:buClr>
                <a:schemeClr val="bg1"/>
              </a:buClr>
              <a:defRPr sz="2100"/>
            </a:lvl1pPr>
            <a:lvl2pPr>
              <a:buClr>
                <a:schemeClr val="bg1"/>
              </a:buClr>
              <a:defRPr sz="1900"/>
            </a:lvl2pPr>
            <a:lvl3pPr>
              <a:buClr>
                <a:schemeClr val="bg1"/>
              </a:buClr>
              <a:defRPr/>
            </a:lvl3pPr>
            <a:lvl4pPr>
              <a:buClr>
                <a:schemeClr val="bg1"/>
              </a:buClr>
              <a:defRPr/>
            </a:lvl4pPr>
            <a:lvl5pPr>
              <a:buClr>
                <a:schemeClr val="bg1"/>
              </a:buClr>
              <a:defRPr/>
            </a:lvl5pPr>
          </a:lstStyle>
          <a:p>
            <a:pPr lvl="0"/>
            <a:r>
              <a:rPr lang="en-US" dirty="0" smtClean="0"/>
              <a:t>Agenda item 3</a:t>
            </a:r>
          </a:p>
          <a:p>
            <a:pPr lvl="1"/>
            <a:r>
              <a:rPr lang="en-US" dirty="0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79503668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5" descr="FOOTER_1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787959"/>
            <a:ext cx="11160125" cy="9397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ZoneTexte 7"/>
          <p:cNvSpPr txBox="1">
            <a:spLocks noChangeArrowheads="1"/>
          </p:cNvSpPr>
          <p:nvPr/>
        </p:nvSpPr>
        <p:spPr bwMode="auto">
          <a:xfrm>
            <a:off x="0" y="7102946"/>
            <a:ext cx="11160125" cy="308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6967" tIns="53483" rIns="106967" bIns="53483">
            <a:spAutoFit/>
          </a:bodyPr>
          <a:lstStyle>
            <a:lvl1pPr eaLnBrk="0" hangingPunct="0"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300">
                <a:solidFill>
                  <a:srgbClr val="BABABA"/>
                </a:solidFill>
                <a:latin typeface="Trebuchet MS" charset="0"/>
                <a:cs typeface="Trebuchet MS" charset="0"/>
              </a:rPr>
              <a:t>www.exoplatform.com - Copyright 2012 eXo Platform</a:t>
            </a:r>
            <a:endParaRPr lang="fr-FR" sz="1300">
              <a:solidFill>
                <a:srgbClr val="BABABA"/>
              </a:solidFill>
              <a:latin typeface="Trebuchet MS" charset="0"/>
              <a:cs typeface="Trebuchet MS" charset="0"/>
            </a:endParaRPr>
          </a:p>
        </p:txBody>
      </p:sp>
      <p:cxnSp>
        <p:nvCxnSpPr>
          <p:cNvPr id="7" name="Connecteur droit 6"/>
          <p:cNvCxnSpPr/>
          <p:nvPr/>
        </p:nvCxnSpPr>
        <p:spPr>
          <a:xfrm>
            <a:off x="0" y="6971700"/>
            <a:ext cx="11160125" cy="0"/>
          </a:xfrm>
          <a:prstGeom prst="line">
            <a:avLst/>
          </a:prstGeom>
          <a:ln w="28575" cmpd="sng">
            <a:solidFill>
              <a:srgbClr val="FAC900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Image 11" descr="FOOTER_2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50" y="6803708"/>
            <a:ext cx="11160125" cy="941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Image 12" descr="logo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008" y="6971701"/>
            <a:ext cx="902885" cy="3394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558006" y="251989"/>
            <a:ext cx="10044113" cy="755968"/>
          </a:xfrm>
        </p:spPr>
        <p:txBody>
          <a:bodyPr/>
          <a:lstStyle>
            <a:lvl1pPr>
              <a:defRPr cap="all" spc="351"/>
            </a:lvl1pPr>
          </a:lstStyle>
          <a:p>
            <a:r>
              <a:rPr lang="en-US" noProof="0" dirty="0" smtClean="0"/>
              <a:t>click to edit title</a:t>
            </a:r>
            <a:endParaRPr lang="en-US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558006" y="1259946"/>
            <a:ext cx="10044113" cy="5543762"/>
          </a:xfrm>
        </p:spPr>
        <p:txBody>
          <a:bodyPr/>
          <a:lstStyle>
            <a:lvl1pPr>
              <a:defRPr sz="2300" baseline="0"/>
            </a:lvl1pPr>
            <a:lvl2pPr>
              <a:defRPr sz="2100"/>
            </a:lvl2pPr>
            <a:lvl3pPr>
              <a:defRPr sz="2100"/>
            </a:lvl3pPr>
            <a:lvl4pPr>
              <a:defRPr sz="2100"/>
            </a:lvl4pPr>
            <a:lvl5pPr>
              <a:defRPr sz="2100">
                <a:latin typeface="Arial"/>
                <a:cs typeface="Arial"/>
              </a:defRPr>
            </a:lvl5pPr>
          </a:lstStyle>
          <a:p>
            <a:pPr lvl="0"/>
            <a:r>
              <a:rPr lang="en-US" noProof="0" dirty="0" smtClean="0"/>
              <a:t>Click to edit first level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sp>
        <p:nvSpPr>
          <p:cNvPr id="10" name="Text Box 4"/>
          <p:cNvSpPr txBox="1">
            <a:spLocks noChangeArrowheads="1"/>
          </p:cNvSpPr>
          <p:nvPr/>
        </p:nvSpPr>
        <p:spPr bwMode="auto">
          <a:xfrm>
            <a:off x="8370094" y="7055697"/>
            <a:ext cx="4743053" cy="671971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>
              <a:lnSpc>
                <a:spcPct val="98000"/>
              </a:lnSpc>
              <a:buClr>
                <a:srgbClr val="000000"/>
              </a:buClr>
              <a:buSzPct val="45000"/>
              <a:buFont typeface="Wingdings" charset="0"/>
              <a:buNone/>
            </a:pPr>
            <a:fld id="{43218A35-F9CA-434A-87FA-72607602A2AF}" type="slidenum">
              <a:rPr lang="en-GB" sz="2800" b="0" i="0" smtClean="0">
                <a:solidFill>
                  <a:schemeClr val="bg2">
                    <a:lumMod val="75000"/>
                  </a:schemeClr>
                </a:solidFill>
                <a:latin typeface="Arial"/>
                <a:cs typeface="Arial"/>
              </a:rPr>
              <a:pPr algn="ctr" eaLnBrk="1">
                <a:lnSpc>
                  <a:spcPct val="98000"/>
                </a:lnSpc>
                <a:buClr>
                  <a:srgbClr val="000000"/>
                </a:buClr>
                <a:buSzPct val="45000"/>
                <a:buFont typeface="Wingdings" charset="0"/>
                <a:buNone/>
              </a:pPr>
              <a:t>‹#›</a:t>
            </a:fld>
            <a:endParaRPr lang="en-GB" sz="5100" b="0" i="0" dirty="0">
              <a:solidFill>
                <a:schemeClr val="bg2">
                  <a:lumMod val="75000"/>
                </a:schemeClr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4331909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ext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5" descr="FOOTER_1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787959"/>
            <a:ext cx="11160125" cy="9397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ZoneTexte 7"/>
          <p:cNvSpPr txBox="1">
            <a:spLocks noChangeArrowheads="1"/>
          </p:cNvSpPr>
          <p:nvPr/>
        </p:nvSpPr>
        <p:spPr bwMode="auto">
          <a:xfrm>
            <a:off x="0" y="7102946"/>
            <a:ext cx="11160125" cy="308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6967" tIns="53483" rIns="106967" bIns="53483">
            <a:spAutoFit/>
          </a:bodyPr>
          <a:lstStyle>
            <a:lvl1pPr eaLnBrk="0" hangingPunct="0"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300">
                <a:solidFill>
                  <a:srgbClr val="BABABA"/>
                </a:solidFill>
                <a:latin typeface="Trebuchet MS" charset="0"/>
                <a:cs typeface="Trebuchet MS" charset="0"/>
              </a:rPr>
              <a:t>www.exoplatform.com - Copyright 2012 eXo Platform</a:t>
            </a:r>
            <a:endParaRPr lang="fr-FR" sz="1300">
              <a:solidFill>
                <a:srgbClr val="BABABA"/>
              </a:solidFill>
              <a:latin typeface="Trebuchet MS" charset="0"/>
              <a:cs typeface="Trebuchet MS" charset="0"/>
            </a:endParaRPr>
          </a:p>
        </p:txBody>
      </p:sp>
      <p:cxnSp>
        <p:nvCxnSpPr>
          <p:cNvPr id="8" name="Connecteur droit 7"/>
          <p:cNvCxnSpPr/>
          <p:nvPr/>
        </p:nvCxnSpPr>
        <p:spPr>
          <a:xfrm>
            <a:off x="0" y="6971700"/>
            <a:ext cx="11160125" cy="0"/>
          </a:xfrm>
          <a:prstGeom prst="line">
            <a:avLst/>
          </a:prstGeom>
          <a:ln w="28575" cmpd="sng">
            <a:solidFill>
              <a:srgbClr val="FAC900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Image 11" descr="FOOTER_2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50" y="6803708"/>
            <a:ext cx="11160125" cy="941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Image 12" descr="logo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008" y="6971701"/>
            <a:ext cx="902885" cy="3394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558006" y="251989"/>
            <a:ext cx="10044113" cy="755968"/>
          </a:xfrm>
        </p:spPr>
        <p:txBody>
          <a:bodyPr/>
          <a:lstStyle>
            <a:lvl1pPr>
              <a:defRPr b="1" cap="all" spc="351" baseline="0"/>
            </a:lvl1pPr>
          </a:lstStyle>
          <a:p>
            <a:r>
              <a:rPr lang="en-US" noProof="0" dirty="0" smtClean="0"/>
              <a:t>click to edit title</a:t>
            </a:r>
            <a:endParaRPr lang="en-US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 hasCustomPrompt="1"/>
          </p:nvPr>
        </p:nvSpPr>
        <p:spPr>
          <a:xfrm>
            <a:off x="111601" y="1259946"/>
            <a:ext cx="5245259" cy="5543762"/>
          </a:xfrm>
        </p:spPr>
        <p:txBody>
          <a:bodyPr/>
          <a:lstStyle>
            <a:lvl1pPr>
              <a:buClr>
                <a:schemeClr val="bg1"/>
              </a:buClr>
              <a:defRPr sz="2100" i="0"/>
            </a:lvl1pPr>
            <a:lvl2pPr>
              <a:buClr>
                <a:srgbClr val="F7C12E"/>
              </a:buClr>
              <a:buFont typeface="Arial"/>
              <a:buChar char="•"/>
              <a:defRPr sz="1900"/>
            </a:lvl2pPr>
            <a:lvl3pPr>
              <a:buClr>
                <a:srgbClr val="F7C12E"/>
              </a:buClr>
              <a:buFont typeface="Arial"/>
              <a:buChar char="•"/>
              <a:defRPr sz="1900"/>
            </a:lvl3pPr>
            <a:lvl4pPr>
              <a:buClr>
                <a:srgbClr val="F7C12E"/>
              </a:buClr>
              <a:buFont typeface="Arial"/>
              <a:buChar char="•"/>
              <a:defRPr sz="1900"/>
            </a:lvl4pPr>
            <a:lvl5pPr>
              <a:buClr>
                <a:srgbClr val="F7C12E"/>
              </a:buClr>
              <a:buFont typeface="Arial"/>
              <a:buChar char="•"/>
              <a:defRPr sz="1900">
                <a:latin typeface="Arial"/>
                <a:cs typeface="Arial"/>
              </a:defRPr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 noProof="0" dirty="0" smtClean="0"/>
              <a:t>Click to edit first level</a:t>
            </a:r>
          </a:p>
          <a:p>
            <a:pPr lvl="1"/>
            <a:r>
              <a:rPr lang="en-US" noProof="0" dirty="0" smtClean="0"/>
              <a:t>Second level	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 hasCustomPrompt="1"/>
          </p:nvPr>
        </p:nvSpPr>
        <p:spPr>
          <a:xfrm>
            <a:off x="5356860" y="1259946"/>
            <a:ext cx="5245259" cy="5543762"/>
          </a:xfrm>
        </p:spPr>
        <p:txBody>
          <a:bodyPr/>
          <a:lstStyle>
            <a:lvl1pPr>
              <a:buClr>
                <a:schemeClr val="bg1"/>
              </a:buClr>
              <a:defRPr sz="2100" i="0"/>
            </a:lvl1pPr>
            <a:lvl2pPr>
              <a:buFont typeface="Arial"/>
              <a:buChar char="•"/>
              <a:defRPr sz="1900"/>
            </a:lvl2pPr>
            <a:lvl3pPr>
              <a:buFont typeface="Arial"/>
              <a:buChar char="•"/>
              <a:defRPr sz="1900"/>
            </a:lvl3pPr>
            <a:lvl4pPr>
              <a:buFont typeface="Arial"/>
              <a:buChar char="•"/>
              <a:defRPr sz="1900"/>
            </a:lvl4pPr>
            <a:lvl5pPr>
              <a:buFont typeface="Arial"/>
              <a:buChar char="•"/>
              <a:defRPr sz="1900">
                <a:latin typeface="Arial"/>
                <a:cs typeface="Arial"/>
              </a:defRPr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 noProof="0" dirty="0" smtClean="0"/>
              <a:t>Click to edit first level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sp>
        <p:nvSpPr>
          <p:cNvPr id="12" name="Text Box 4"/>
          <p:cNvSpPr txBox="1">
            <a:spLocks noChangeArrowheads="1"/>
          </p:cNvSpPr>
          <p:nvPr/>
        </p:nvSpPr>
        <p:spPr bwMode="auto">
          <a:xfrm>
            <a:off x="8370094" y="7055697"/>
            <a:ext cx="4743053" cy="671971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>
              <a:lnSpc>
                <a:spcPct val="98000"/>
              </a:lnSpc>
              <a:buClr>
                <a:srgbClr val="000000"/>
              </a:buClr>
              <a:buSzPct val="45000"/>
              <a:buFont typeface="Wingdings" charset="0"/>
              <a:buNone/>
            </a:pPr>
            <a:fld id="{43218A35-F9CA-434A-87FA-72607602A2AF}" type="slidenum">
              <a:rPr lang="en-GB" sz="2800" b="0" i="0" smtClean="0">
                <a:solidFill>
                  <a:schemeClr val="bg2">
                    <a:lumMod val="75000"/>
                  </a:schemeClr>
                </a:solidFill>
                <a:latin typeface="Arial"/>
                <a:cs typeface="Arial"/>
              </a:rPr>
              <a:pPr algn="ctr" eaLnBrk="1">
                <a:lnSpc>
                  <a:spcPct val="98000"/>
                </a:lnSpc>
                <a:buClr>
                  <a:srgbClr val="000000"/>
                </a:buClr>
                <a:buSzPct val="45000"/>
                <a:buFont typeface="Wingdings" charset="0"/>
                <a:buNone/>
              </a:pPr>
              <a:t>‹#›</a:t>
            </a:fld>
            <a:endParaRPr lang="en-GB" sz="5100" b="0" i="0" dirty="0">
              <a:solidFill>
                <a:schemeClr val="bg2">
                  <a:lumMod val="75000"/>
                </a:schemeClr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4312244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lumn Text with 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5" descr="FOOTER_1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787959"/>
            <a:ext cx="11160125" cy="9397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ZoneTexte 7"/>
          <p:cNvSpPr txBox="1">
            <a:spLocks noChangeArrowheads="1"/>
          </p:cNvSpPr>
          <p:nvPr/>
        </p:nvSpPr>
        <p:spPr bwMode="auto">
          <a:xfrm>
            <a:off x="0" y="7102946"/>
            <a:ext cx="11160125" cy="308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6967" tIns="53483" rIns="106967" bIns="53483">
            <a:spAutoFit/>
          </a:bodyPr>
          <a:lstStyle>
            <a:lvl1pPr eaLnBrk="0" hangingPunct="0"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300">
                <a:solidFill>
                  <a:srgbClr val="BABABA"/>
                </a:solidFill>
                <a:latin typeface="Trebuchet MS" charset="0"/>
                <a:cs typeface="Trebuchet MS" charset="0"/>
              </a:rPr>
              <a:t>www.exoplatform.com - Copyright 2012 eXo Platform</a:t>
            </a:r>
            <a:endParaRPr lang="fr-FR" sz="1300">
              <a:solidFill>
                <a:srgbClr val="BABABA"/>
              </a:solidFill>
              <a:latin typeface="Trebuchet MS" charset="0"/>
              <a:cs typeface="Trebuchet MS" charset="0"/>
            </a:endParaRPr>
          </a:p>
        </p:txBody>
      </p:sp>
      <p:cxnSp>
        <p:nvCxnSpPr>
          <p:cNvPr id="8" name="Connecteur droit 7"/>
          <p:cNvCxnSpPr/>
          <p:nvPr/>
        </p:nvCxnSpPr>
        <p:spPr>
          <a:xfrm>
            <a:off x="0" y="6971700"/>
            <a:ext cx="11160125" cy="0"/>
          </a:xfrm>
          <a:prstGeom prst="line">
            <a:avLst/>
          </a:prstGeom>
          <a:ln w="28575" cmpd="sng">
            <a:solidFill>
              <a:srgbClr val="FAC900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Image 11" descr="FOOTER_2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50" y="6803708"/>
            <a:ext cx="11160125" cy="941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Image 12" descr="logo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008" y="6971701"/>
            <a:ext cx="902885" cy="3394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558006" y="251989"/>
            <a:ext cx="10044113" cy="755968"/>
          </a:xfrm>
        </p:spPr>
        <p:txBody>
          <a:bodyPr/>
          <a:lstStyle>
            <a:lvl1pPr>
              <a:defRPr b="1" cap="all" spc="351" baseline="0"/>
            </a:lvl1pPr>
          </a:lstStyle>
          <a:p>
            <a:r>
              <a:rPr lang="en-US" noProof="0" dirty="0" smtClean="0"/>
              <a:t>click to edit title</a:t>
            </a:r>
            <a:endParaRPr lang="en-US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 hasCustomPrompt="1"/>
          </p:nvPr>
        </p:nvSpPr>
        <p:spPr>
          <a:xfrm>
            <a:off x="111601" y="2519892"/>
            <a:ext cx="5245259" cy="4283816"/>
          </a:xfrm>
        </p:spPr>
        <p:txBody>
          <a:bodyPr/>
          <a:lstStyle>
            <a:lvl1pPr>
              <a:buClr>
                <a:schemeClr val="bg1"/>
              </a:buClr>
              <a:defRPr sz="2100" i="0"/>
            </a:lvl1pPr>
            <a:lvl2pPr>
              <a:buClr>
                <a:srgbClr val="F7C12E"/>
              </a:buClr>
              <a:buFont typeface="Arial"/>
              <a:buChar char="•"/>
              <a:defRPr sz="1900"/>
            </a:lvl2pPr>
            <a:lvl3pPr>
              <a:buClr>
                <a:srgbClr val="F7C12E"/>
              </a:buClr>
              <a:buFont typeface="Arial"/>
              <a:buChar char="•"/>
              <a:defRPr sz="1900"/>
            </a:lvl3pPr>
            <a:lvl4pPr>
              <a:buClr>
                <a:srgbClr val="F7C12E"/>
              </a:buClr>
              <a:buFont typeface="Arial"/>
              <a:buChar char="•"/>
              <a:defRPr sz="1900"/>
            </a:lvl4pPr>
            <a:lvl5pPr>
              <a:buClr>
                <a:srgbClr val="F7C12E"/>
              </a:buClr>
              <a:buFont typeface="Arial"/>
              <a:buChar char="•"/>
              <a:defRPr sz="1900">
                <a:latin typeface="Arial"/>
                <a:cs typeface="Arial"/>
              </a:defRPr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 noProof="0" dirty="0" smtClean="0"/>
              <a:t>Click to edit first level</a:t>
            </a:r>
          </a:p>
          <a:p>
            <a:pPr lvl="1"/>
            <a:r>
              <a:rPr lang="en-US" noProof="0" dirty="0" smtClean="0"/>
              <a:t>Second level	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 hasCustomPrompt="1"/>
          </p:nvPr>
        </p:nvSpPr>
        <p:spPr>
          <a:xfrm>
            <a:off x="5356860" y="2519892"/>
            <a:ext cx="5245259" cy="4283816"/>
          </a:xfrm>
        </p:spPr>
        <p:txBody>
          <a:bodyPr/>
          <a:lstStyle>
            <a:lvl1pPr>
              <a:buClr>
                <a:schemeClr val="bg1"/>
              </a:buClr>
              <a:defRPr sz="2100" i="0"/>
            </a:lvl1pPr>
            <a:lvl2pPr>
              <a:buFont typeface="Arial"/>
              <a:buChar char="•"/>
              <a:defRPr sz="1900"/>
            </a:lvl2pPr>
            <a:lvl3pPr>
              <a:buFont typeface="Arial"/>
              <a:buChar char="•"/>
              <a:defRPr sz="1900"/>
            </a:lvl3pPr>
            <a:lvl4pPr>
              <a:buFont typeface="Arial"/>
              <a:buChar char="•"/>
              <a:defRPr sz="1900"/>
            </a:lvl4pPr>
            <a:lvl5pPr>
              <a:buFont typeface="Arial"/>
              <a:buChar char="•"/>
              <a:defRPr sz="1900">
                <a:latin typeface="Arial"/>
                <a:cs typeface="Arial"/>
              </a:defRPr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 noProof="0" dirty="0" smtClean="0"/>
              <a:t>Click to edit first level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sp>
        <p:nvSpPr>
          <p:cNvPr id="12" name="Text Box 4"/>
          <p:cNvSpPr txBox="1">
            <a:spLocks noChangeArrowheads="1"/>
          </p:cNvSpPr>
          <p:nvPr/>
        </p:nvSpPr>
        <p:spPr bwMode="auto">
          <a:xfrm>
            <a:off x="8370094" y="7055697"/>
            <a:ext cx="4743053" cy="671971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>
              <a:lnSpc>
                <a:spcPct val="98000"/>
              </a:lnSpc>
              <a:buClr>
                <a:srgbClr val="000000"/>
              </a:buClr>
              <a:buSzPct val="45000"/>
              <a:buFont typeface="Wingdings" charset="0"/>
              <a:buNone/>
            </a:pPr>
            <a:fld id="{43218A35-F9CA-434A-87FA-72607602A2AF}" type="slidenum">
              <a:rPr lang="en-GB" sz="2800" b="0" i="0" smtClean="0">
                <a:solidFill>
                  <a:schemeClr val="bg2">
                    <a:lumMod val="75000"/>
                  </a:schemeClr>
                </a:solidFill>
                <a:latin typeface="Arial"/>
                <a:cs typeface="Arial"/>
              </a:rPr>
              <a:pPr algn="ctr" eaLnBrk="1">
                <a:lnSpc>
                  <a:spcPct val="98000"/>
                </a:lnSpc>
                <a:buClr>
                  <a:srgbClr val="000000"/>
                </a:buClr>
                <a:buSzPct val="45000"/>
                <a:buFont typeface="Wingdings" charset="0"/>
                <a:buNone/>
              </a:pPr>
              <a:t>‹#›</a:t>
            </a:fld>
            <a:endParaRPr lang="en-GB" sz="5100" b="0" i="0" dirty="0">
              <a:solidFill>
                <a:schemeClr val="bg2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558006" y="1259946"/>
            <a:ext cx="10044113" cy="1007957"/>
          </a:xfrm>
        </p:spPr>
        <p:txBody>
          <a:bodyPr/>
          <a:lstStyle>
            <a:lvl1pPr>
              <a:buFont typeface="Arial"/>
              <a:buNone/>
              <a:defRPr sz="2100"/>
            </a:lvl1pPr>
            <a:lvl2pPr>
              <a:buFont typeface="Arial"/>
              <a:buNone/>
              <a:defRPr sz="1900"/>
            </a:lvl2pPr>
            <a:lvl3pPr>
              <a:buFont typeface="Arial"/>
              <a:buNone/>
              <a:defRPr sz="1900"/>
            </a:lvl3pPr>
          </a:lstStyle>
          <a:p>
            <a:pPr lvl="0"/>
            <a:r>
              <a:rPr lang="de-DE" smtClean="0"/>
              <a:t>Cliquez pour modifier les styles du texte du masque</a:t>
            </a:r>
          </a:p>
          <a:p>
            <a:pPr lvl="1"/>
            <a:r>
              <a:rPr lang="de-DE" smtClean="0"/>
              <a:t>Deuxième niveau</a:t>
            </a:r>
          </a:p>
          <a:p>
            <a:pPr lvl="2"/>
            <a:r>
              <a:rPr lang="de-DE" smtClean="0"/>
              <a:t>Troisième niveau</a:t>
            </a:r>
          </a:p>
        </p:txBody>
      </p:sp>
    </p:spTree>
    <p:extLst>
      <p:ext uri="{BB962C8B-B14F-4D97-AF65-F5344CB8AC3E}">
        <p14:creationId xmlns:p14="http://schemas.microsoft.com/office/powerpoint/2010/main" val="144312244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5" descr="FOOTER_1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787959"/>
            <a:ext cx="11160125" cy="9397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ZoneTexte 7"/>
          <p:cNvSpPr txBox="1">
            <a:spLocks noChangeArrowheads="1"/>
          </p:cNvSpPr>
          <p:nvPr/>
        </p:nvSpPr>
        <p:spPr bwMode="auto">
          <a:xfrm>
            <a:off x="0" y="7102946"/>
            <a:ext cx="11160125" cy="308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6967" tIns="53483" rIns="106967" bIns="53483">
            <a:spAutoFit/>
          </a:bodyPr>
          <a:lstStyle>
            <a:lvl1pPr eaLnBrk="0" hangingPunct="0"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300">
                <a:solidFill>
                  <a:srgbClr val="BABABA"/>
                </a:solidFill>
                <a:latin typeface="Trebuchet MS" charset="0"/>
                <a:cs typeface="Trebuchet MS" charset="0"/>
              </a:rPr>
              <a:t>www.exoplatform.com - Copyright 2012 eXo Platform</a:t>
            </a:r>
            <a:endParaRPr lang="fr-FR" sz="1300">
              <a:solidFill>
                <a:srgbClr val="BABABA"/>
              </a:solidFill>
              <a:latin typeface="Trebuchet MS" charset="0"/>
              <a:cs typeface="Trebuchet MS" charset="0"/>
            </a:endParaRPr>
          </a:p>
        </p:txBody>
      </p:sp>
      <p:cxnSp>
        <p:nvCxnSpPr>
          <p:cNvPr id="5" name="Connecteur droit 4"/>
          <p:cNvCxnSpPr/>
          <p:nvPr/>
        </p:nvCxnSpPr>
        <p:spPr>
          <a:xfrm>
            <a:off x="0" y="6971700"/>
            <a:ext cx="11160125" cy="0"/>
          </a:xfrm>
          <a:prstGeom prst="line">
            <a:avLst/>
          </a:prstGeom>
          <a:ln w="28575" cmpd="sng">
            <a:solidFill>
              <a:srgbClr val="FAC900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Image 11" descr="FOOTER_2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50" y="6803708"/>
            <a:ext cx="11160125" cy="941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Image 12" descr="logo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008" y="6971701"/>
            <a:ext cx="902885" cy="3394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8370094" y="7055697"/>
            <a:ext cx="4743053" cy="671971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>
              <a:lnSpc>
                <a:spcPct val="98000"/>
              </a:lnSpc>
              <a:buClr>
                <a:srgbClr val="000000"/>
              </a:buClr>
              <a:buSzPct val="45000"/>
              <a:buFont typeface="Wingdings" charset="0"/>
              <a:buNone/>
            </a:pPr>
            <a:fld id="{43218A35-F9CA-434A-87FA-72607602A2AF}" type="slidenum">
              <a:rPr lang="en-GB" sz="2800" b="0" i="0" smtClean="0">
                <a:solidFill>
                  <a:schemeClr val="bg2">
                    <a:lumMod val="75000"/>
                  </a:schemeClr>
                </a:solidFill>
                <a:latin typeface="Arial"/>
                <a:cs typeface="Arial"/>
              </a:rPr>
              <a:pPr algn="ctr" eaLnBrk="1">
                <a:lnSpc>
                  <a:spcPct val="98000"/>
                </a:lnSpc>
                <a:buClr>
                  <a:srgbClr val="000000"/>
                </a:buClr>
                <a:buSzPct val="45000"/>
                <a:buFont typeface="Wingdings" charset="0"/>
                <a:buNone/>
              </a:pPr>
              <a:t>‹#›</a:t>
            </a:fld>
            <a:endParaRPr lang="en-GB" sz="5100" b="0" i="0" dirty="0">
              <a:solidFill>
                <a:schemeClr val="bg2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9" name="Titre 1"/>
          <p:cNvSpPr>
            <a:spLocks noGrp="1"/>
          </p:cNvSpPr>
          <p:nvPr>
            <p:ph type="title" hasCustomPrompt="1"/>
          </p:nvPr>
        </p:nvSpPr>
        <p:spPr>
          <a:xfrm>
            <a:off x="558006" y="251989"/>
            <a:ext cx="10044113" cy="755968"/>
          </a:xfrm>
        </p:spPr>
        <p:txBody>
          <a:bodyPr/>
          <a:lstStyle>
            <a:lvl1pPr>
              <a:defRPr cap="all" spc="351"/>
            </a:lvl1pPr>
          </a:lstStyle>
          <a:p>
            <a:r>
              <a:rPr lang="en-US" noProof="0" dirty="0" smtClean="0"/>
              <a:t>Click to edit title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79503668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reensho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5" descr="FOOTER_1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787959"/>
            <a:ext cx="11160125" cy="9397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ZoneTexte 7"/>
          <p:cNvSpPr txBox="1">
            <a:spLocks noChangeArrowheads="1"/>
          </p:cNvSpPr>
          <p:nvPr/>
        </p:nvSpPr>
        <p:spPr bwMode="auto">
          <a:xfrm>
            <a:off x="0" y="7102946"/>
            <a:ext cx="11160125" cy="308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6967" tIns="53483" rIns="106967" bIns="53483">
            <a:spAutoFit/>
          </a:bodyPr>
          <a:lstStyle>
            <a:lvl1pPr eaLnBrk="0" hangingPunct="0"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300">
                <a:solidFill>
                  <a:srgbClr val="BABABA"/>
                </a:solidFill>
                <a:latin typeface="Trebuchet MS" charset="0"/>
                <a:cs typeface="Trebuchet MS" charset="0"/>
              </a:rPr>
              <a:t>www.exoplatform.com - Copyright 2012 eXo Platform</a:t>
            </a:r>
            <a:endParaRPr lang="fr-FR" sz="1300">
              <a:solidFill>
                <a:srgbClr val="BABABA"/>
              </a:solidFill>
              <a:latin typeface="Trebuchet MS" charset="0"/>
              <a:cs typeface="Trebuchet MS" charset="0"/>
            </a:endParaRPr>
          </a:p>
        </p:txBody>
      </p:sp>
      <p:cxnSp>
        <p:nvCxnSpPr>
          <p:cNvPr id="5" name="Connecteur droit 4"/>
          <p:cNvCxnSpPr/>
          <p:nvPr/>
        </p:nvCxnSpPr>
        <p:spPr>
          <a:xfrm>
            <a:off x="0" y="6971700"/>
            <a:ext cx="11160125" cy="0"/>
          </a:xfrm>
          <a:prstGeom prst="line">
            <a:avLst/>
          </a:prstGeom>
          <a:ln w="28575" cmpd="sng">
            <a:solidFill>
              <a:srgbClr val="FAC900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Image 11" descr="FOOTER_2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50" y="6803708"/>
            <a:ext cx="11160125" cy="941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Image 12" descr="logo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008" y="6971701"/>
            <a:ext cx="902885" cy="3394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8370094" y="7055697"/>
            <a:ext cx="4743053" cy="671971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>
              <a:lnSpc>
                <a:spcPct val="98000"/>
              </a:lnSpc>
              <a:buClr>
                <a:srgbClr val="000000"/>
              </a:buClr>
              <a:buSzPct val="45000"/>
              <a:buFont typeface="Wingdings" charset="0"/>
              <a:buNone/>
            </a:pPr>
            <a:fld id="{43218A35-F9CA-434A-87FA-72607602A2AF}" type="slidenum">
              <a:rPr lang="en-GB" sz="2800" b="0" i="0" smtClean="0">
                <a:solidFill>
                  <a:schemeClr val="bg2">
                    <a:lumMod val="75000"/>
                  </a:schemeClr>
                </a:solidFill>
                <a:latin typeface="Arial"/>
                <a:cs typeface="Arial"/>
              </a:rPr>
              <a:pPr algn="ctr" eaLnBrk="1">
                <a:lnSpc>
                  <a:spcPct val="98000"/>
                </a:lnSpc>
                <a:buClr>
                  <a:srgbClr val="000000"/>
                </a:buClr>
                <a:buSzPct val="45000"/>
                <a:buFont typeface="Wingdings" charset="0"/>
                <a:buNone/>
              </a:pPr>
              <a:t>‹#›</a:t>
            </a:fld>
            <a:endParaRPr lang="en-GB" sz="5100" b="0" i="0" dirty="0">
              <a:solidFill>
                <a:schemeClr val="bg2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9" name="Titre 1"/>
          <p:cNvSpPr>
            <a:spLocks noGrp="1"/>
          </p:cNvSpPr>
          <p:nvPr>
            <p:ph type="title" hasCustomPrompt="1"/>
          </p:nvPr>
        </p:nvSpPr>
        <p:spPr>
          <a:xfrm>
            <a:off x="558006" y="251989"/>
            <a:ext cx="10044113" cy="755968"/>
          </a:xfrm>
        </p:spPr>
        <p:txBody>
          <a:bodyPr/>
          <a:lstStyle>
            <a:lvl1pPr>
              <a:defRPr cap="all" spc="351"/>
            </a:lvl1pPr>
          </a:lstStyle>
          <a:p>
            <a:r>
              <a:rPr lang="en-US" noProof="0" dirty="0" smtClean="0"/>
              <a:t>Click to edit title</a:t>
            </a:r>
            <a:endParaRPr lang="en-US" noProof="0" dirty="0"/>
          </a:p>
        </p:txBody>
      </p:sp>
      <p:sp>
        <p:nvSpPr>
          <p:cNvPr id="12" name="Espace réservé du texte 11"/>
          <p:cNvSpPr>
            <a:spLocks noGrp="1"/>
          </p:cNvSpPr>
          <p:nvPr>
            <p:ph type="body" sz="quarter" idx="10"/>
          </p:nvPr>
        </p:nvSpPr>
        <p:spPr>
          <a:xfrm>
            <a:off x="558006" y="1259946"/>
            <a:ext cx="3627041" cy="5039783"/>
          </a:xfrm>
        </p:spPr>
        <p:txBody>
          <a:bodyPr/>
          <a:lstStyle>
            <a:lvl1pPr marL="0" indent="0">
              <a:buNone/>
              <a:defRPr sz="2100"/>
            </a:lvl1pPr>
            <a:lvl2pPr marL="534833" indent="0">
              <a:buNone/>
              <a:defRPr sz="1900"/>
            </a:lvl2pPr>
            <a:lvl3pPr marL="1069665" indent="0">
              <a:buNone/>
              <a:defRPr sz="1900"/>
            </a:lvl3pPr>
            <a:lvl4pPr marL="1604498" indent="0">
              <a:buNone/>
              <a:defRPr sz="1900"/>
            </a:lvl4pPr>
            <a:lvl5pPr marL="2139330" indent="0">
              <a:buNone/>
              <a:defRPr sz="1900"/>
            </a:lvl5pPr>
          </a:lstStyle>
          <a:p>
            <a:pPr lvl="0"/>
            <a:r>
              <a:rPr lang="de-DE" smtClean="0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248201074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5" descr="FOOTER_1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787963"/>
            <a:ext cx="11160125" cy="9397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ZoneTexte 7"/>
          <p:cNvSpPr txBox="1">
            <a:spLocks noChangeArrowheads="1"/>
          </p:cNvSpPr>
          <p:nvPr userDrawn="1"/>
        </p:nvSpPr>
        <p:spPr bwMode="auto">
          <a:xfrm>
            <a:off x="0" y="7102948"/>
            <a:ext cx="11160125" cy="2580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6949" tIns="53474" rIns="106949" bIns="53474">
            <a:spAutoFit/>
          </a:bodyPr>
          <a:lstStyle>
            <a:lvl1pPr eaLnBrk="0" hangingPunct="0"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300">
                <a:solidFill>
                  <a:srgbClr val="BABABA"/>
                </a:solidFill>
                <a:latin typeface="Trebuchet MS" charset="0"/>
                <a:cs typeface="Trebuchet MS" charset="0"/>
              </a:rPr>
              <a:t>www.exoplatform.com - Copyright 2012 eXo Platform</a:t>
            </a:r>
            <a:endParaRPr lang="fr-FR" sz="1300">
              <a:solidFill>
                <a:srgbClr val="BABABA"/>
              </a:solidFill>
              <a:latin typeface="Trebuchet MS" charset="0"/>
              <a:cs typeface="Trebuchet MS" charset="0"/>
            </a:endParaRPr>
          </a:p>
        </p:txBody>
      </p:sp>
      <p:cxnSp>
        <p:nvCxnSpPr>
          <p:cNvPr id="4" name="Connecteur droit 3"/>
          <p:cNvCxnSpPr/>
          <p:nvPr userDrawn="1"/>
        </p:nvCxnSpPr>
        <p:spPr>
          <a:xfrm>
            <a:off x="0" y="6971700"/>
            <a:ext cx="11160125" cy="0"/>
          </a:xfrm>
          <a:prstGeom prst="line">
            <a:avLst/>
          </a:prstGeom>
          <a:ln w="28575" cmpd="sng">
            <a:solidFill>
              <a:srgbClr val="FAC900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Image 11" descr="FOOTER_2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50" y="6803710"/>
            <a:ext cx="11160125" cy="941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Image 12" descr="logo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012" y="6971704"/>
            <a:ext cx="902885" cy="3394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Box 4"/>
          <p:cNvSpPr txBox="1">
            <a:spLocks noChangeArrowheads="1"/>
          </p:cNvSpPr>
          <p:nvPr userDrawn="1"/>
        </p:nvSpPr>
        <p:spPr bwMode="auto">
          <a:xfrm>
            <a:off x="8370095" y="7055700"/>
            <a:ext cx="4743053" cy="671971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>
              <a:lnSpc>
                <a:spcPct val="98000"/>
              </a:lnSpc>
              <a:buClr>
                <a:srgbClr val="000000"/>
              </a:buClr>
              <a:buSzPct val="45000"/>
              <a:buFont typeface="Wingdings" charset="0"/>
              <a:buNone/>
            </a:pPr>
            <a:fld id="{43218A35-F9CA-434A-87FA-72607602A2AF}" type="slidenum">
              <a:rPr lang="en-GB" sz="2800" b="0" i="0" smtClean="0">
                <a:solidFill>
                  <a:schemeClr val="bg2">
                    <a:lumMod val="75000"/>
                  </a:schemeClr>
                </a:solidFill>
                <a:latin typeface="Arial"/>
                <a:cs typeface="Arial"/>
              </a:rPr>
              <a:pPr algn="ctr" eaLnBrk="1">
                <a:lnSpc>
                  <a:spcPct val="98000"/>
                </a:lnSpc>
                <a:buClr>
                  <a:srgbClr val="000000"/>
                </a:buClr>
                <a:buSzPct val="45000"/>
                <a:buFont typeface="Wingdings" charset="0"/>
                <a:buNone/>
              </a:pPr>
              <a:t>‹#›</a:t>
            </a:fld>
            <a:endParaRPr lang="en-GB" sz="5100" b="0" i="0" dirty="0">
              <a:solidFill>
                <a:schemeClr val="bg2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8" name="Titre 1"/>
          <p:cNvSpPr>
            <a:spLocks noGrp="1"/>
          </p:cNvSpPr>
          <p:nvPr>
            <p:ph type="title" hasCustomPrompt="1"/>
          </p:nvPr>
        </p:nvSpPr>
        <p:spPr>
          <a:xfrm>
            <a:off x="558006" y="251989"/>
            <a:ext cx="10044113" cy="755968"/>
          </a:xfrm>
        </p:spPr>
        <p:txBody>
          <a:bodyPr/>
          <a:lstStyle>
            <a:lvl1pPr>
              <a:defRPr cap="all" spc="351"/>
            </a:lvl1pPr>
          </a:lstStyle>
          <a:p>
            <a:r>
              <a:rPr lang="en-US" noProof="0" dirty="0" smtClean="0"/>
              <a:t>Click to edit title</a:t>
            </a:r>
            <a:endParaRPr lang="en-US" noProof="0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5" descr="FOOTER_1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787963"/>
            <a:ext cx="11160125" cy="9397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ZoneTexte 7"/>
          <p:cNvSpPr txBox="1">
            <a:spLocks noChangeArrowheads="1"/>
          </p:cNvSpPr>
          <p:nvPr/>
        </p:nvSpPr>
        <p:spPr bwMode="auto">
          <a:xfrm>
            <a:off x="0" y="7102948"/>
            <a:ext cx="11160125" cy="2580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6949" tIns="53474" rIns="106949" bIns="53474">
            <a:spAutoFit/>
          </a:bodyPr>
          <a:lstStyle>
            <a:lvl1pPr eaLnBrk="0" hangingPunct="0"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300">
                <a:solidFill>
                  <a:srgbClr val="BABABA"/>
                </a:solidFill>
                <a:latin typeface="Trebuchet MS" charset="0"/>
                <a:cs typeface="Trebuchet MS" charset="0"/>
              </a:rPr>
              <a:t>www.exoplatform.com - Copyright 2012 eXo Platform</a:t>
            </a:r>
            <a:endParaRPr lang="fr-FR" sz="1300">
              <a:solidFill>
                <a:srgbClr val="BABABA"/>
              </a:solidFill>
              <a:latin typeface="Trebuchet MS" charset="0"/>
              <a:cs typeface="Trebuchet MS" charset="0"/>
            </a:endParaRPr>
          </a:p>
        </p:txBody>
      </p:sp>
      <p:cxnSp>
        <p:nvCxnSpPr>
          <p:cNvPr id="5" name="Connecteur droit 4"/>
          <p:cNvCxnSpPr/>
          <p:nvPr/>
        </p:nvCxnSpPr>
        <p:spPr>
          <a:xfrm>
            <a:off x="0" y="6971700"/>
            <a:ext cx="11160125" cy="0"/>
          </a:xfrm>
          <a:prstGeom prst="line">
            <a:avLst/>
          </a:prstGeom>
          <a:ln w="28575" cmpd="sng">
            <a:solidFill>
              <a:srgbClr val="FAC900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Image 11" descr="FOOTER_2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50" y="6803710"/>
            <a:ext cx="11160125" cy="941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Image 12" descr="logo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012" y="6971704"/>
            <a:ext cx="902885" cy="3394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8370095" y="7055700"/>
            <a:ext cx="4743053" cy="671971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>
              <a:lnSpc>
                <a:spcPct val="98000"/>
              </a:lnSpc>
              <a:buClr>
                <a:srgbClr val="000000"/>
              </a:buClr>
              <a:buSzPct val="45000"/>
              <a:buFont typeface="Wingdings" charset="0"/>
              <a:buNone/>
            </a:pPr>
            <a:fld id="{43218A35-F9CA-434A-87FA-72607602A2AF}" type="slidenum">
              <a:rPr lang="en-GB" sz="2800" b="0" i="0" smtClean="0">
                <a:solidFill>
                  <a:schemeClr val="bg2">
                    <a:lumMod val="75000"/>
                  </a:schemeClr>
                </a:solidFill>
                <a:latin typeface="Arial"/>
                <a:cs typeface="Arial"/>
              </a:rPr>
              <a:pPr algn="ctr" eaLnBrk="1">
                <a:lnSpc>
                  <a:spcPct val="98000"/>
                </a:lnSpc>
                <a:buClr>
                  <a:srgbClr val="000000"/>
                </a:buClr>
                <a:buSzPct val="45000"/>
                <a:buFont typeface="Wingdings" charset="0"/>
                <a:buNone/>
              </a:pPr>
              <a:t>‹#›</a:t>
            </a:fld>
            <a:endParaRPr lang="en-GB" sz="5100" b="0" i="0" dirty="0">
              <a:solidFill>
                <a:schemeClr val="bg2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9" name="Titre 1"/>
          <p:cNvSpPr>
            <a:spLocks noGrp="1"/>
          </p:cNvSpPr>
          <p:nvPr>
            <p:ph type="title" hasCustomPrompt="1"/>
          </p:nvPr>
        </p:nvSpPr>
        <p:spPr>
          <a:xfrm>
            <a:off x="558006" y="251989"/>
            <a:ext cx="10044113" cy="755968"/>
          </a:xfrm>
        </p:spPr>
        <p:txBody>
          <a:bodyPr/>
          <a:lstStyle>
            <a:lvl1pPr>
              <a:defRPr cap="all" spc="351">
                <a:latin typeface="Arial"/>
                <a:cs typeface="Arial"/>
              </a:defRPr>
            </a:lvl1pPr>
          </a:lstStyle>
          <a:p>
            <a:r>
              <a:rPr lang="en-US" noProof="0" dirty="0" smtClean="0"/>
              <a:t>Agenda</a:t>
            </a:r>
            <a:endParaRPr lang="en-US" noProof="0" dirty="0"/>
          </a:p>
        </p:txBody>
      </p:sp>
      <p:sp>
        <p:nvSpPr>
          <p:cNvPr id="14" name="TextBox 13"/>
          <p:cNvSpPr txBox="1"/>
          <p:nvPr/>
        </p:nvSpPr>
        <p:spPr>
          <a:xfrm>
            <a:off x="558006" y="1240004"/>
            <a:ext cx="1116013" cy="754323"/>
          </a:xfrm>
          <a:prstGeom prst="rect">
            <a:avLst/>
          </a:prstGeom>
          <a:noFill/>
        </p:spPr>
        <p:txBody>
          <a:bodyPr wrap="square" lIns="106949" tIns="53474" rIns="106949" bIns="53474" rtlCol="0" anchor="ctr">
            <a:spAutoFit/>
          </a:bodyPr>
          <a:lstStyle/>
          <a:p>
            <a:pPr algn="ctr"/>
            <a:r>
              <a:rPr lang="en-US" sz="5600" dirty="0" smtClean="0">
                <a:solidFill>
                  <a:srgbClr val="F8C52D"/>
                </a:solidFill>
                <a:latin typeface="Arial Rounded MT Bold"/>
                <a:cs typeface="Arial Rounded MT Bold"/>
              </a:rPr>
              <a:t>1</a:t>
            </a:r>
            <a:endParaRPr lang="en-US" sz="5600" dirty="0">
              <a:solidFill>
                <a:srgbClr val="F8C52D"/>
              </a:solidFill>
              <a:latin typeface="Arial Rounded MT Bold"/>
              <a:cs typeface="Arial Rounded MT Bold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58006" y="2550347"/>
            <a:ext cx="1116013" cy="754323"/>
          </a:xfrm>
          <a:prstGeom prst="rect">
            <a:avLst/>
          </a:prstGeom>
          <a:noFill/>
        </p:spPr>
        <p:txBody>
          <a:bodyPr wrap="square" lIns="106949" tIns="53474" rIns="106949" bIns="53474" rtlCol="0" anchor="ctr">
            <a:spAutoFit/>
          </a:bodyPr>
          <a:lstStyle/>
          <a:p>
            <a:pPr algn="ctr"/>
            <a:r>
              <a:rPr lang="en-US" sz="5600" dirty="0" smtClean="0">
                <a:solidFill>
                  <a:srgbClr val="F8C52D"/>
                </a:solidFill>
                <a:latin typeface="Arial Rounded MT Bold"/>
                <a:cs typeface="Arial Rounded MT Bold"/>
              </a:rPr>
              <a:t>2</a:t>
            </a:r>
            <a:endParaRPr lang="en-US" sz="5600" dirty="0">
              <a:solidFill>
                <a:srgbClr val="F8C52D"/>
              </a:solidFill>
              <a:latin typeface="Arial Rounded MT Bold"/>
              <a:cs typeface="Arial Rounded MT Bold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58006" y="3860690"/>
            <a:ext cx="1116013" cy="754323"/>
          </a:xfrm>
          <a:prstGeom prst="rect">
            <a:avLst/>
          </a:prstGeom>
          <a:noFill/>
        </p:spPr>
        <p:txBody>
          <a:bodyPr wrap="square" lIns="106949" tIns="53474" rIns="106949" bIns="53474" rtlCol="0" anchor="ctr">
            <a:spAutoFit/>
          </a:bodyPr>
          <a:lstStyle/>
          <a:p>
            <a:pPr algn="ctr"/>
            <a:r>
              <a:rPr lang="en-US" sz="5600" dirty="0" smtClean="0">
                <a:solidFill>
                  <a:srgbClr val="F8C52D"/>
                </a:solidFill>
                <a:latin typeface="Arial Rounded MT Bold"/>
                <a:cs typeface="Arial Rounded MT Bold"/>
              </a:rPr>
              <a:t>3</a:t>
            </a:r>
            <a:endParaRPr lang="en-US" sz="5600" dirty="0">
              <a:solidFill>
                <a:srgbClr val="F8C52D"/>
              </a:solidFill>
              <a:latin typeface="Arial Rounded MT Bold"/>
              <a:cs typeface="Arial Rounded MT Bold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58006" y="5171035"/>
            <a:ext cx="1116013" cy="754323"/>
          </a:xfrm>
          <a:prstGeom prst="rect">
            <a:avLst/>
          </a:prstGeom>
          <a:noFill/>
        </p:spPr>
        <p:txBody>
          <a:bodyPr wrap="square" lIns="106949" tIns="53474" rIns="106949" bIns="53474" rtlCol="0" anchor="ctr">
            <a:spAutoFit/>
          </a:bodyPr>
          <a:lstStyle/>
          <a:p>
            <a:pPr algn="ctr"/>
            <a:r>
              <a:rPr lang="en-US" sz="5600" dirty="0" smtClean="0">
                <a:solidFill>
                  <a:srgbClr val="F8C52D"/>
                </a:solidFill>
                <a:latin typeface="Arial Rounded MT Bold"/>
                <a:cs typeface="Arial Rounded MT Bold"/>
              </a:rPr>
              <a:t>4</a:t>
            </a:r>
            <a:endParaRPr lang="en-US" sz="5600" dirty="0">
              <a:solidFill>
                <a:srgbClr val="F8C52D"/>
              </a:solidFill>
              <a:latin typeface="Arial Rounded MT Bold"/>
              <a:cs typeface="Arial Rounded MT Bold"/>
            </a:endParaRPr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14" hasCustomPrompt="1"/>
          </p:nvPr>
        </p:nvSpPr>
        <p:spPr>
          <a:xfrm>
            <a:off x="1562420" y="5190977"/>
            <a:ext cx="9039701" cy="1159150"/>
          </a:xfrm>
        </p:spPr>
        <p:txBody>
          <a:bodyPr/>
          <a:lstStyle>
            <a:lvl1pPr>
              <a:buClr>
                <a:schemeClr val="bg1"/>
              </a:buClr>
              <a:defRPr sz="2100"/>
            </a:lvl1pPr>
            <a:lvl2pPr>
              <a:buClr>
                <a:schemeClr val="bg1"/>
              </a:buClr>
              <a:defRPr sz="1900" baseline="0"/>
            </a:lvl2pPr>
            <a:lvl3pPr>
              <a:buClr>
                <a:schemeClr val="bg1"/>
              </a:buClr>
              <a:defRPr sz="1900"/>
            </a:lvl3pPr>
            <a:lvl4pPr>
              <a:buClr>
                <a:schemeClr val="bg1"/>
              </a:buClr>
              <a:defRPr sz="1900"/>
            </a:lvl4pPr>
            <a:lvl5pPr>
              <a:buClr>
                <a:schemeClr val="bg1"/>
              </a:buClr>
              <a:defRPr sz="1900"/>
            </a:lvl5pPr>
          </a:lstStyle>
          <a:p>
            <a:pPr lvl="0"/>
            <a:r>
              <a:rPr lang="en-US" dirty="0" smtClean="0"/>
              <a:t>Agenda item 4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28" name="Text Placeholder 27"/>
          <p:cNvSpPr>
            <a:spLocks noGrp="1"/>
          </p:cNvSpPr>
          <p:nvPr>
            <p:ph type="body" sz="quarter" idx="18" hasCustomPrompt="1"/>
          </p:nvPr>
        </p:nvSpPr>
        <p:spPr>
          <a:xfrm>
            <a:off x="1562420" y="1259946"/>
            <a:ext cx="9039701" cy="1159150"/>
          </a:xfrm>
        </p:spPr>
        <p:txBody>
          <a:bodyPr/>
          <a:lstStyle>
            <a:lvl1pPr>
              <a:buClr>
                <a:schemeClr val="bg1"/>
              </a:buClr>
              <a:defRPr sz="2100"/>
            </a:lvl1pPr>
            <a:lvl2pPr>
              <a:buClr>
                <a:schemeClr val="bg1"/>
              </a:buClr>
              <a:defRPr sz="1900"/>
            </a:lvl2pPr>
            <a:lvl3pPr>
              <a:buClr>
                <a:schemeClr val="bg1"/>
              </a:buClr>
              <a:defRPr sz="1900"/>
            </a:lvl3pPr>
            <a:lvl4pPr>
              <a:buClr>
                <a:schemeClr val="bg1"/>
              </a:buClr>
              <a:defRPr/>
            </a:lvl4pPr>
            <a:lvl5pPr>
              <a:buClr>
                <a:schemeClr val="bg1"/>
              </a:buClr>
              <a:defRPr/>
            </a:lvl5pPr>
          </a:lstStyle>
          <a:p>
            <a:pPr lvl="0"/>
            <a:r>
              <a:rPr lang="en-US" dirty="0" smtClean="0"/>
              <a:t>Agenda item 1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30" name="Text Placeholder 29"/>
          <p:cNvSpPr>
            <a:spLocks noGrp="1"/>
          </p:cNvSpPr>
          <p:nvPr>
            <p:ph type="body" sz="quarter" idx="19" hasCustomPrompt="1"/>
          </p:nvPr>
        </p:nvSpPr>
        <p:spPr>
          <a:xfrm>
            <a:off x="1562420" y="2570288"/>
            <a:ext cx="9039701" cy="1159150"/>
          </a:xfrm>
        </p:spPr>
        <p:txBody>
          <a:bodyPr/>
          <a:lstStyle>
            <a:lvl1pPr>
              <a:buClr>
                <a:schemeClr val="bg1"/>
              </a:buClr>
              <a:defRPr sz="2100"/>
            </a:lvl1pPr>
            <a:lvl2pPr>
              <a:buClr>
                <a:schemeClr val="bg1"/>
              </a:buClr>
              <a:defRPr sz="1900"/>
            </a:lvl2pPr>
            <a:lvl3pPr>
              <a:buClr>
                <a:schemeClr val="bg1"/>
              </a:buClr>
              <a:defRPr/>
            </a:lvl3pPr>
            <a:lvl4pPr>
              <a:buClr>
                <a:schemeClr val="bg1"/>
              </a:buClr>
              <a:defRPr/>
            </a:lvl4pPr>
            <a:lvl5pPr>
              <a:buClr>
                <a:schemeClr val="bg1"/>
              </a:buClr>
              <a:defRPr/>
            </a:lvl5pPr>
          </a:lstStyle>
          <a:p>
            <a:pPr lvl="0"/>
            <a:r>
              <a:rPr lang="en-US" dirty="0" smtClean="0"/>
              <a:t>Agenda item 2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32" name="Text Placeholder 31"/>
          <p:cNvSpPr>
            <a:spLocks noGrp="1"/>
          </p:cNvSpPr>
          <p:nvPr>
            <p:ph type="body" sz="quarter" idx="20" hasCustomPrompt="1"/>
          </p:nvPr>
        </p:nvSpPr>
        <p:spPr>
          <a:xfrm>
            <a:off x="1562420" y="3880633"/>
            <a:ext cx="9039701" cy="1159150"/>
          </a:xfrm>
        </p:spPr>
        <p:txBody>
          <a:bodyPr/>
          <a:lstStyle>
            <a:lvl1pPr>
              <a:buClr>
                <a:schemeClr val="bg1"/>
              </a:buClr>
              <a:defRPr sz="2100"/>
            </a:lvl1pPr>
            <a:lvl2pPr>
              <a:buClr>
                <a:schemeClr val="bg1"/>
              </a:buClr>
              <a:defRPr sz="1900"/>
            </a:lvl2pPr>
            <a:lvl3pPr>
              <a:buClr>
                <a:schemeClr val="bg1"/>
              </a:buClr>
              <a:defRPr/>
            </a:lvl3pPr>
            <a:lvl4pPr>
              <a:buClr>
                <a:schemeClr val="bg1"/>
              </a:buClr>
              <a:defRPr/>
            </a:lvl4pPr>
            <a:lvl5pPr>
              <a:buClr>
                <a:schemeClr val="bg1"/>
              </a:buClr>
              <a:defRPr/>
            </a:lvl5pPr>
          </a:lstStyle>
          <a:p>
            <a:pPr lvl="0"/>
            <a:r>
              <a:rPr lang="en-US" dirty="0" smtClean="0"/>
              <a:t>Agenda item 3</a:t>
            </a:r>
          </a:p>
          <a:p>
            <a:pPr lvl="1"/>
            <a:r>
              <a:rPr lang="en-US" dirty="0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7950366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5" descr="FOOTER_1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787963"/>
            <a:ext cx="11160125" cy="9397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ZoneTexte 7"/>
          <p:cNvSpPr txBox="1">
            <a:spLocks noChangeArrowheads="1"/>
          </p:cNvSpPr>
          <p:nvPr/>
        </p:nvSpPr>
        <p:spPr bwMode="auto">
          <a:xfrm>
            <a:off x="0" y="7102948"/>
            <a:ext cx="11160125" cy="2580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6949" tIns="53474" rIns="106949" bIns="53474">
            <a:spAutoFit/>
          </a:bodyPr>
          <a:lstStyle>
            <a:lvl1pPr eaLnBrk="0" hangingPunct="0"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300">
                <a:solidFill>
                  <a:srgbClr val="BABABA"/>
                </a:solidFill>
                <a:latin typeface="Trebuchet MS" charset="0"/>
                <a:cs typeface="Trebuchet MS" charset="0"/>
              </a:rPr>
              <a:t>www.exoplatform.com - Copyright 2012 eXo Platform</a:t>
            </a:r>
            <a:endParaRPr lang="fr-FR" sz="1300">
              <a:solidFill>
                <a:srgbClr val="BABABA"/>
              </a:solidFill>
              <a:latin typeface="Trebuchet MS" charset="0"/>
              <a:cs typeface="Trebuchet MS" charset="0"/>
            </a:endParaRPr>
          </a:p>
        </p:txBody>
      </p:sp>
      <p:cxnSp>
        <p:nvCxnSpPr>
          <p:cNvPr id="7" name="Connecteur droit 6"/>
          <p:cNvCxnSpPr/>
          <p:nvPr/>
        </p:nvCxnSpPr>
        <p:spPr>
          <a:xfrm>
            <a:off x="0" y="6971700"/>
            <a:ext cx="11160125" cy="0"/>
          </a:xfrm>
          <a:prstGeom prst="line">
            <a:avLst/>
          </a:prstGeom>
          <a:ln w="28575" cmpd="sng">
            <a:solidFill>
              <a:srgbClr val="FAC900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Image 11" descr="FOOTER_2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50" y="6803710"/>
            <a:ext cx="11160125" cy="941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Image 12" descr="logo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012" y="6971704"/>
            <a:ext cx="902885" cy="3394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558006" y="251989"/>
            <a:ext cx="10044113" cy="755968"/>
          </a:xfrm>
        </p:spPr>
        <p:txBody>
          <a:bodyPr/>
          <a:lstStyle>
            <a:lvl1pPr>
              <a:defRPr cap="all" spc="351"/>
            </a:lvl1pPr>
          </a:lstStyle>
          <a:p>
            <a:r>
              <a:rPr lang="en-US" noProof="0" dirty="0" smtClean="0"/>
              <a:t>click to edit title</a:t>
            </a:r>
            <a:endParaRPr lang="en-US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558006" y="1259946"/>
            <a:ext cx="10044113" cy="5543762"/>
          </a:xfrm>
        </p:spPr>
        <p:txBody>
          <a:bodyPr/>
          <a:lstStyle>
            <a:lvl1pPr>
              <a:defRPr sz="2300" baseline="0"/>
            </a:lvl1pPr>
            <a:lvl2pPr>
              <a:defRPr sz="2100"/>
            </a:lvl2pPr>
            <a:lvl3pPr>
              <a:defRPr sz="2100"/>
            </a:lvl3pPr>
            <a:lvl4pPr>
              <a:defRPr sz="2100"/>
            </a:lvl4pPr>
            <a:lvl5pPr>
              <a:defRPr sz="2100">
                <a:latin typeface="Arial"/>
                <a:cs typeface="Arial"/>
              </a:defRPr>
            </a:lvl5pPr>
          </a:lstStyle>
          <a:p>
            <a:pPr lvl="0"/>
            <a:r>
              <a:rPr lang="en-US" noProof="0" dirty="0" smtClean="0"/>
              <a:t>Click to edit first level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sp>
        <p:nvSpPr>
          <p:cNvPr id="10" name="Text Box 4"/>
          <p:cNvSpPr txBox="1">
            <a:spLocks noChangeArrowheads="1"/>
          </p:cNvSpPr>
          <p:nvPr/>
        </p:nvSpPr>
        <p:spPr bwMode="auto">
          <a:xfrm>
            <a:off x="8370095" y="7055700"/>
            <a:ext cx="4743053" cy="671971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>
              <a:lnSpc>
                <a:spcPct val="98000"/>
              </a:lnSpc>
              <a:buClr>
                <a:srgbClr val="000000"/>
              </a:buClr>
              <a:buSzPct val="45000"/>
              <a:buFont typeface="Wingdings" charset="0"/>
              <a:buNone/>
            </a:pPr>
            <a:fld id="{43218A35-F9CA-434A-87FA-72607602A2AF}" type="slidenum">
              <a:rPr lang="en-GB" sz="2800" b="0" i="0" smtClean="0">
                <a:solidFill>
                  <a:schemeClr val="bg2">
                    <a:lumMod val="75000"/>
                  </a:schemeClr>
                </a:solidFill>
                <a:latin typeface="Arial"/>
                <a:cs typeface="Arial"/>
              </a:rPr>
              <a:pPr algn="ctr" eaLnBrk="1">
                <a:lnSpc>
                  <a:spcPct val="98000"/>
                </a:lnSpc>
                <a:buClr>
                  <a:srgbClr val="000000"/>
                </a:buClr>
                <a:buSzPct val="45000"/>
                <a:buFont typeface="Wingdings" charset="0"/>
                <a:buNone/>
              </a:pPr>
              <a:t>‹#›</a:t>
            </a:fld>
            <a:endParaRPr lang="en-GB" sz="5100" b="0" i="0" dirty="0">
              <a:solidFill>
                <a:schemeClr val="bg2">
                  <a:lumMod val="75000"/>
                </a:schemeClr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433190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ext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5" descr="FOOTER_1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787963"/>
            <a:ext cx="11160125" cy="9397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ZoneTexte 7"/>
          <p:cNvSpPr txBox="1">
            <a:spLocks noChangeArrowheads="1"/>
          </p:cNvSpPr>
          <p:nvPr/>
        </p:nvSpPr>
        <p:spPr bwMode="auto">
          <a:xfrm>
            <a:off x="0" y="7102948"/>
            <a:ext cx="11160125" cy="2580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6949" tIns="53474" rIns="106949" bIns="53474">
            <a:spAutoFit/>
          </a:bodyPr>
          <a:lstStyle>
            <a:lvl1pPr eaLnBrk="0" hangingPunct="0"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300">
                <a:solidFill>
                  <a:srgbClr val="BABABA"/>
                </a:solidFill>
                <a:latin typeface="Trebuchet MS" charset="0"/>
                <a:cs typeface="Trebuchet MS" charset="0"/>
              </a:rPr>
              <a:t>www.exoplatform.com - Copyright 2012 eXo Platform</a:t>
            </a:r>
            <a:endParaRPr lang="fr-FR" sz="1300">
              <a:solidFill>
                <a:srgbClr val="BABABA"/>
              </a:solidFill>
              <a:latin typeface="Trebuchet MS" charset="0"/>
              <a:cs typeface="Trebuchet MS" charset="0"/>
            </a:endParaRPr>
          </a:p>
        </p:txBody>
      </p:sp>
      <p:cxnSp>
        <p:nvCxnSpPr>
          <p:cNvPr id="8" name="Connecteur droit 7"/>
          <p:cNvCxnSpPr/>
          <p:nvPr/>
        </p:nvCxnSpPr>
        <p:spPr>
          <a:xfrm>
            <a:off x="0" y="6971700"/>
            <a:ext cx="11160125" cy="0"/>
          </a:xfrm>
          <a:prstGeom prst="line">
            <a:avLst/>
          </a:prstGeom>
          <a:ln w="28575" cmpd="sng">
            <a:solidFill>
              <a:srgbClr val="FAC900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Image 11" descr="FOOTER_2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50" y="6803710"/>
            <a:ext cx="11160125" cy="941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Image 12" descr="logo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012" y="6971704"/>
            <a:ext cx="902885" cy="3394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558006" y="251989"/>
            <a:ext cx="10044113" cy="755968"/>
          </a:xfrm>
        </p:spPr>
        <p:txBody>
          <a:bodyPr/>
          <a:lstStyle>
            <a:lvl1pPr>
              <a:defRPr b="1" cap="all" spc="351" baseline="0"/>
            </a:lvl1pPr>
          </a:lstStyle>
          <a:p>
            <a:r>
              <a:rPr lang="en-US" noProof="0" dirty="0" smtClean="0"/>
              <a:t>click to edit title</a:t>
            </a:r>
            <a:endParaRPr lang="en-US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 hasCustomPrompt="1"/>
          </p:nvPr>
        </p:nvSpPr>
        <p:spPr>
          <a:xfrm>
            <a:off x="111601" y="1259946"/>
            <a:ext cx="5245259" cy="5543762"/>
          </a:xfrm>
        </p:spPr>
        <p:txBody>
          <a:bodyPr/>
          <a:lstStyle>
            <a:lvl1pPr>
              <a:buClr>
                <a:schemeClr val="bg1"/>
              </a:buClr>
              <a:defRPr sz="2100" i="0"/>
            </a:lvl1pPr>
            <a:lvl2pPr>
              <a:buClr>
                <a:srgbClr val="F7C12E"/>
              </a:buClr>
              <a:buFont typeface="Arial"/>
              <a:buChar char="•"/>
              <a:defRPr sz="1900"/>
            </a:lvl2pPr>
            <a:lvl3pPr>
              <a:buClr>
                <a:srgbClr val="F7C12E"/>
              </a:buClr>
              <a:buFont typeface="Arial"/>
              <a:buChar char="•"/>
              <a:defRPr sz="1900"/>
            </a:lvl3pPr>
            <a:lvl4pPr>
              <a:buClr>
                <a:srgbClr val="F7C12E"/>
              </a:buClr>
              <a:buFont typeface="Arial"/>
              <a:buChar char="•"/>
              <a:defRPr sz="1900"/>
            </a:lvl4pPr>
            <a:lvl5pPr>
              <a:buClr>
                <a:srgbClr val="F7C12E"/>
              </a:buClr>
              <a:buFont typeface="Arial"/>
              <a:buChar char="•"/>
              <a:defRPr sz="1900">
                <a:latin typeface="Arial"/>
                <a:cs typeface="Arial"/>
              </a:defRPr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 noProof="0" dirty="0" smtClean="0"/>
              <a:t>Click to edit first level</a:t>
            </a:r>
          </a:p>
          <a:p>
            <a:pPr lvl="1"/>
            <a:r>
              <a:rPr lang="en-US" noProof="0" dirty="0" smtClean="0"/>
              <a:t>Second level	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 hasCustomPrompt="1"/>
          </p:nvPr>
        </p:nvSpPr>
        <p:spPr>
          <a:xfrm>
            <a:off x="5356861" y="1259946"/>
            <a:ext cx="5245259" cy="5543762"/>
          </a:xfrm>
        </p:spPr>
        <p:txBody>
          <a:bodyPr/>
          <a:lstStyle>
            <a:lvl1pPr>
              <a:buClr>
                <a:schemeClr val="bg1"/>
              </a:buClr>
              <a:defRPr sz="2100" i="0"/>
            </a:lvl1pPr>
            <a:lvl2pPr>
              <a:buFont typeface="Arial"/>
              <a:buChar char="•"/>
              <a:defRPr sz="1900"/>
            </a:lvl2pPr>
            <a:lvl3pPr>
              <a:buFont typeface="Arial"/>
              <a:buChar char="•"/>
              <a:defRPr sz="1900"/>
            </a:lvl3pPr>
            <a:lvl4pPr>
              <a:buFont typeface="Arial"/>
              <a:buChar char="•"/>
              <a:defRPr sz="1900"/>
            </a:lvl4pPr>
            <a:lvl5pPr>
              <a:buFont typeface="Arial"/>
              <a:buChar char="•"/>
              <a:defRPr sz="1900">
                <a:latin typeface="Arial"/>
                <a:cs typeface="Arial"/>
              </a:defRPr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 noProof="0" dirty="0" smtClean="0"/>
              <a:t>Click to edit first level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sp>
        <p:nvSpPr>
          <p:cNvPr id="12" name="Text Box 4"/>
          <p:cNvSpPr txBox="1">
            <a:spLocks noChangeArrowheads="1"/>
          </p:cNvSpPr>
          <p:nvPr/>
        </p:nvSpPr>
        <p:spPr bwMode="auto">
          <a:xfrm>
            <a:off x="8370095" y="7055700"/>
            <a:ext cx="4743053" cy="671971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>
              <a:lnSpc>
                <a:spcPct val="98000"/>
              </a:lnSpc>
              <a:buClr>
                <a:srgbClr val="000000"/>
              </a:buClr>
              <a:buSzPct val="45000"/>
              <a:buFont typeface="Wingdings" charset="0"/>
              <a:buNone/>
            </a:pPr>
            <a:fld id="{43218A35-F9CA-434A-87FA-72607602A2AF}" type="slidenum">
              <a:rPr lang="en-GB" sz="2800" b="0" i="0" smtClean="0">
                <a:solidFill>
                  <a:schemeClr val="bg2">
                    <a:lumMod val="75000"/>
                  </a:schemeClr>
                </a:solidFill>
                <a:latin typeface="Arial"/>
                <a:cs typeface="Arial"/>
              </a:rPr>
              <a:pPr algn="ctr" eaLnBrk="1">
                <a:lnSpc>
                  <a:spcPct val="98000"/>
                </a:lnSpc>
                <a:buClr>
                  <a:srgbClr val="000000"/>
                </a:buClr>
                <a:buSzPct val="45000"/>
                <a:buFont typeface="Wingdings" charset="0"/>
                <a:buNone/>
              </a:pPr>
              <a:t>‹#›</a:t>
            </a:fld>
            <a:endParaRPr lang="en-GB" sz="5100" b="0" i="0" dirty="0">
              <a:solidFill>
                <a:schemeClr val="bg2">
                  <a:lumMod val="75000"/>
                </a:schemeClr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431224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lumn Text with 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5" descr="FOOTER_1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787963"/>
            <a:ext cx="11160125" cy="9397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ZoneTexte 7"/>
          <p:cNvSpPr txBox="1">
            <a:spLocks noChangeArrowheads="1"/>
          </p:cNvSpPr>
          <p:nvPr/>
        </p:nvSpPr>
        <p:spPr bwMode="auto">
          <a:xfrm>
            <a:off x="0" y="7102948"/>
            <a:ext cx="11160125" cy="2580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6949" tIns="53474" rIns="106949" bIns="53474">
            <a:spAutoFit/>
          </a:bodyPr>
          <a:lstStyle>
            <a:lvl1pPr eaLnBrk="0" hangingPunct="0"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300">
                <a:solidFill>
                  <a:srgbClr val="BABABA"/>
                </a:solidFill>
                <a:latin typeface="Trebuchet MS" charset="0"/>
                <a:cs typeface="Trebuchet MS" charset="0"/>
              </a:rPr>
              <a:t>www.exoplatform.com - Copyright 2012 eXo Platform</a:t>
            </a:r>
            <a:endParaRPr lang="fr-FR" sz="1300">
              <a:solidFill>
                <a:srgbClr val="BABABA"/>
              </a:solidFill>
              <a:latin typeface="Trebuchet MS" charset="0"/>
              <a:cs typeface="Trebuchet MS" charset="0"/>
            </a:endParaRPr>
          </a:p>
        </p:txBody>
      </p:sp>
      <p:cxnSp>
        <p:nvCxnSpPr>
          <p:cNvPr id="8" name="Connecteur droit 7"/>
          <p:cNvCxnSpPr/>
          <p:nvPr/>
        </p:nvCxnSpPr>
        <p:spPr>
          <a:xfrm>
            <a:off x="0" y="6971700"/>
            <a:ext cx="11160125" cy="0"/>
          </a:xfrm>
          <a:prstGeom prst="line">
            <a:avLst/>
          </a:prstGeom>
          <a:ln w="28575" cmpd="sng">
            <a:solidFill>
              <a:srgbClr val="FAC900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Image 11" descr="FOOTER_2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50" y="6803710"/>
            <a:ext cx="11160125" cy="941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Image 12" descr="logo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012" y="6971704"/>
            <a:ext cx="902885" cy="3394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558006" y="251989"/>
            <a:ext cx="10044113" cy="755968"/>
          </a:xfrm>
        </p:spPr>
        <p:txBody>
          <a:bodyPr/>
          <a:lstStyle>
            <a:lvl1pPr>
              <a:defRPr b="1" cap="all" spc="351" baseline="0"/>
            </a:lvl1pPr>
          </a:lstStyle>
          <a:p>
            <a:r>
              <a:rPr lang="en-US" noProof="0" dirty="0" smtClean="0"/>
              <a:t>click to edit title</a:t>
            </a:r>
            <a:endParaRPr lang="en-US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 hasCustomPrompt="1"/>
          </p:nvPr>
        </p:nvSpPr>
        <p:spPr>
          <a:xfrm>
            <a:off x="111601" y="2519892"/>
            <a:ext cx="5245259" cy="4283816"/>
          </a:xfrm>
        </p:spPr>
        <p:txBody>
          <a:bodyPr/>
          <a:lstStyle>
            <a:lvl1pPr>
              <a:buClr>
                <a:schemeClr val="bg1"/>
              </a:buClr>
              <a:defRPr sz="2100" i="0"/>
            </a:lvl1pPr>
            <a:lvl2pPr>
              <a:buClr>
                <a:srgbClr val="F7C12E"/>
              </a:buClr>
              <a:buFont typeface="Arial"/>
              <a:buChar char="•"/>
              <a:defRPr sz="1900"/>
            </a:lvl2pPr>
            <a:lvl3pPr>
              <a:buClr>
                <a:srgbClr val="F7C12E"/>
              </a:buClr>
              <a:buFont typeface="Arial"/>
              <a:buChar char="•"/>
              <a:defRPr sz="1900"/>
            </a:lvl3pPr>
            <a:lvl4pPr>
              <a:buClr>
                <a:srgbClr val="F7C12E"/>
              </a:buClr>
              <a:buFont typeface="Arial"/>
              <a:buChar char="•"/>
              <a:defRPr sz="1900"/>
            </a:lvl4pPr>
            <a:lvl5pPr>
              <a:buClr>
                <a:srgbClr val="F7C12E"/>
              </a:buClr>
              <a:buFont typeface="Arial"/>
              <a:buChar char="•"/>
              <a:defRPr sz="1900">
                <a:latin typeface="Arial"/>
                <a:cs typeface="Arial"/>
              </a:defRPr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 noProof="0" dirty="0" smtClean="0"/>
              <a:t>Click to edit first level</a:t>
            </a:r>
          </a:p>
          <a:p>
            <a:pPr lvl="1"/>
            <a:r>
              <a:rPr lang="en-US" noProof="0" dirty="0" smtClean="0"/>
              <a:t>Second level	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 hasCustomPrompt="1"/>
          </p:nvPr>
        </p:nvSpPr>
        <p:spPr>
          <a:xfrm>
            <a:off x="5356861" y="2519892"/>
            <a:ext cx="5245259" cy="4283816"/>
          </a:xfrm>
        </p:spPr>
        <p:txBody>
          <a:bodyPr/>
          <a:lstStyle>
            <a:lvl1pPr>
              <a:buClr>
                <a:schemeClr val="bg1"/>
              </a:buClr>
              <a:defRPr sz="2100" i="0"/>
            </a:lvl1pPr>
            <a:lvl2pPr>
              <a:buFont typeface="Arial"/>
              <a:buChar char="•"/>
              <a:defRPr sz="1900"/>
            </a:lvl2pPr>
            <a:lvl3pPr>
              <a:buFont typeface="Arial"/>
              <a:buChar char="•"/>
              <a:defRPr sz="1900"/>
            </a:lvl3pPr>
            <a:lvl4pPr>
              <a:buFont typeface="Arial"/>
              <a:buChar char="•"/>
              <a:defRPr sz="1900"/>
            </a:lvl4pPr>
            <a:lvl5pPr>
              <a:buFont typeface="Arial"/>
              <a:buChar char="•"/>
              <a:defRPr sz="1900">
                <a:latin typeface="Arial"/>
                <a:cs typeface="Arial"/>
              </a:defRPr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 noProof="0" dirty="0" smtClean="0"/>
              <a:t>Click to edit first level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sp>
        <p:nvSpPr>
          <p:cNvPr id="12" name="Text Box 4"/>
          <p:cNvSpPr txBox="1">
            <a:spLocks noChangeArrowheads="1"/>
          </p:cNvSpPr>
          <p:nvPr/>
        </p:nvSpPr>
        <p:spPr bwMode="auto">
          <a:xfrm>
            <a:off x="8370095" y="7055700"/>
            <a:ext cx="4743053" cy="671971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>
              <a:lnSpc>
                <a:spcPct val="98000"/>
              </a:lnSpc>
              <a:buClr>
                <a:srgbClr val="000000"/>
              </a:buClr>
              <a:buSzPct val="45000"/>
              <a:buFont typeface="Wingdings" charset="0"/>
              <a:buNone/>
            </a:pPr>
            <a:fld id="{43218A35-F9CA-434A-87FA-72607602A2AF}" type="slidenum">
              <a:rPr lang="en-GB" sz="2800" b="0" i="0" smtClean="0">
                <a:solidFill>
                  <a:schemeClr val="bg2">
                    <a:lumMod val="75000"/>
                  </a:schemeClr>
                </a:solidFill>
                <a:latin typeface="Arial"/>
                <a:cs typeface="Arial"/>
              </a:rPr>
              <a:pPr algn="ctr" eaLnBrk="1">
                <a:lnSpc>
                  <a:spcPct val="98000"/>
                </a:lnSpc>
                <a:buClr>
                  <a:srgbClr val="000000"/>
                </a:buClr>
                <a:buSzPct val="45000"/>
                <a:buFont typeface="Wingdings" charset="0"/>
                <a:buNone/>
              </a:pPr>
              <a:t>‹#›</a:t>
            </a:fld>
            <a:endParaRPr lang="en-GB" sz="5100" b="0" i="0" dirty="0">
              <a:solidFill>
                <a:schemeClr val="bg2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558006" y="1259949"/>
            <a:ext cx="10044113" cy="1007957"/>
          </a:xfrm>
        </p:spPr>
        <p:txBody>
          <a:bodyPr/>
          <a:lstStyle>
            <a:lvl1pPr>
              <a:buFont typeface="Arial"/>
              <a:buNone/>
              <a:defRPr sz="2100"/>
            </a:lvl1pPr>
            <a:lvl2pPr>
              <a:buFont typeface="Arial"/>
              <a:buNone/>
              <a:defRPr sz="1900"/>
            </a:lvl2pPr>
            <a:lvl3pPr>
              <a:buFont typeface="Arial"/>
              <a:buNone/>
              <a:defRPr sz="1900"/>
            </a:lvl3pPr>
          </a:lstStyle>
          <a:p>
            <a:pPr lvl="0"/>
            <a:r>
              <a:rPr lang="de-DE" smtClean="0"/>
              <a:t>Cliquez pour modifier les styles du texte du masque</a:t>
            </a:r>
          </a:p>
          <a:p>
            <a:pPr lvl="1"/>
            <a:r>
              <a:rPr lang="de-DE" smtClean="0"/>
              <a:t>Deuxième niveau</a:t>
            </a:r>
          </a:p>
          <a:p>
            <a:pPr lvl="2"/>
            <a:r>
              <a:rPr lang="de-DE" smtClean="0"/>
              <a:t>Troisième niveau</a:t>
            </a:r>
          </a:p>
        </p:txBody>
      </p:sp>
    </p:spTree>
    <p:extLst>
      <p:ext uri="{BB962C8B-B14F-4D97-AF65-F5344CB8AC3E}">
        <p14:creationId xmlns:p14="http://schemas.microsoft.com/office/powerpoint/2010/main" val="14431224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5" descr="FOOTER_1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787963"/>
            <a:ext cx="11160125" cy="9397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ZoneTexte 7"/>
          <p:cNvSpPr txBox="1">
            <a:spLocks noChangeArrowheads="1"/>
          </p:cNvSpPr>
          <p:nvPr/>
        </p:nvSpPr>
        <p:spPr bwMode="auto">
          <a:xfrm>
            <a:off x="0" y="7102948"/>
            <a:ext cx="11160125" cy="2580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6949" tIns="53474" rIns="106949" bIns="53474">
            <a:spAutoFit/>
          </a:bodyPr>
          <a:lstStyle>
            <a:lvl1pPr eaLnBrk="0" hangingPunct="0"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300">
                <a:solidFill>
                  <a:srgbClr val="BABABA"/>
                </a:solidFill>
                <a:latin typeface="Trebuchet MS" charset="0"/>
                <a:cs typeface="Trebuchet MS" charset="0"/>
              </a:rPr>
              <a:t>www.exoplatform.com - Copyright 2012 eXo Platform</a:t>
            </a:r>
            <a:endParaRPr lang="fr-FR" sz="1300">
              <a:solidFill>
                <a:srgbClr val="BABABA"/>
              </a:solidFill>
              <a:latin typeface="Trebuchet MS" charset="0"/>
              <a:cs typeface="Trebuchet MS" charset="0"/>
            </a:endParaRPr>
          </a:p>
        </p:txBody>
      </p:sp>
      <p:cxnSp>
        <p:nvCxnSpPr>
          <p:cNvPr id="5" name="Connecteur droit 4"/>
          <p:cNvCxnSpPr/>
          <p:nvPr/>
        </p:nvCxnSpPr>
        <p:spPr>
          <a:xfrm>
            <a:off x="0" y="6971700"/>
            <a:ext cx="11160125" cy="0"/>
          </a:xfrm>
          <a:prstGeom prst="line">
            <a:avLst/>
          </a:prstGeom>
          <a:ln w="28575" cmpd="sng">
            <a:solidFill>
              <a:srgbClr val="FAC900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Image 11" descr="FOOTER_2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50" y="6803710"/>
            <a:ext cx="11160125" cy="941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Image 12" descr="logo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012" y="6971704"/>
            <a:ext cx="902885" cy="3394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8370095" y="7055700"/>
            <a:ext cx="4743053" cy="671971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>
              <a:lnSpc>
                <a:spcPct val="98000"/>
              </a:lnSpc>
              <a:buClr>
                <a:srgbClr val="000000"/>
              </a:buClr>
              <a:buSzPct val="45000"/>
              <a:buFont typeface="Wingdings" charset="0"/>
              <a:buNone/>
            </a:pPr>
            <a:fld id="{43218A35-F9CA-434A-87FA-72607602A2AF}" type="slidenum">
              <a:rPr lang="en-GB" sz="2800" b="0" i="0" smtClean="0">
                <a:solidFill>
                  <a:schemeClr val="bg2">
                    <a:lumMod val="75000"/>
                  </a:schemeClr>
                </a:solidFill>
                <a:latin typeface="Arial"/>
                <a:cs typeface="Arial"/>
              </a:rPr>
              <a:pPr algn="ctr" eaLnBrk="1">
                <a:lnSpc>
                  <a:spcPct val="98000"/>
                </a:lnSpc>
                <a:buClr>
                  <a:srgbClr val="000000"/>
                </a:buClr>
                <a:buSzPct val="45000"/>
                <a:buFont typeface="Wingdings" charset="0"/>
                <a:buNone/>
              </a:pPr>
              <a:t>‹#›</a:t>
            </a:fld>
            <a:endParaRPr lang="en-GB" sz="5100" b="0" i="0" dirty="0">
              <a:solidFill>
                <a:schemeClr val="bg2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9" name="Titre 1"/>
          <p:cNvSpPr>
            <a:spLocks noGrp="1"/>
          </p:cNvSpPr>
          <p:nvPr>
            <p:ph type="title" hasCustomPrompt="1"/>
          </p:nvPr>
        </p:nvSpPr>
        <p:spPr>
          <a:xfrm>
            <a:off x="558006" y="251989"/>
            <a:ext cx="10044113" cy="755968"/>
          </a:xfrm>
        </p:spPr>
        <p:txBody>
          <a:bodyPr/>
          <a:lstStyle>
            <a:lvl1pPr>
              <a:defRPr cap="all" spc="351"/>
            </a:lvl1pPr>
          </a:lstStyle>
          <a:p>
            <a:r>
              <a:rPr lang="en-US" noProof="0" dirty="0" smtClean="0"/>
              <a:t>Click to edit title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7950366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reensho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5" descr="FOOTER_1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787963"/>
            <a:ext cx="11160125" cy="9397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ZoneTexte 7"/>
          <p:cNvSpPr txBox="1">
            <a:spLocks noChangeArrowheads="1"/>
          </p:cNvSpPr>
          <p:nvPr/>
        </p:nvSpPr>
        <p:spPr bwMode="auto">
          <a:xfrm>
            <a:off x="0" y="7102948"/>
            <a:ext cx="11160125" cy="2580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6949" tIns="53474" rIns="106949" bIns="53474">
            <a:spAutoFit/>
          </a:bodyPr>
          <a:lstStyle>
            <a:lvl1pPr eaLnBrk="0" hangingPunct="0"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300">
                <a:solidFill>
                  <a:srgbClr val="BABABA"/>
                </a:solidFill>
                <a:latin typeface="Trebuchet MS" charset="0"/>
                <a:cs typeface="Trebuchet MS" charset="0"/>
              </a:rPr>
              <a:t>www.exoplatform.com - Copyright 2012 eXo Platform</a:t>
            </a:r>
            <a:endParaRPr lang="fr-FR" sz="1300">
              <a:solidFill>
                <a:srgbClr val="BABABA"/>
              </a:solidFill>
              <a:latin typeface="Trebuchet MS" charset="0"/>
              <a:cs typeface="Trebuchet MS" charset="0"/>
            </a:endParaRPr>
          </a:p>
        </p:txBody>
      </p:sp>
      <p:cxnSp>
        <p:nvCxnSpPr>
          <p:cNvPr id="5" name="Connecteur droit 4"/>
          <p:cNvCxnSpPr/>
          <p:nvPr/>
        </p:nvCxnSpPr>
        <p:spPr>
          <a:xfrm>
            <a:off x="0" y="6971700"/>
            <a:ext cx="11160125" cy="0"/>
          </a:xfrm>
          <a:prstGeom prst="line">
            <a:avLst/>
          </a:prstGeom>
          <a:ln w="28575" cmpd="sng">
            <a:solidFill>
              <a:srgbClr val="FAC900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Image 11" descr="FOOTER_2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50" y="6803710"/>
            <a:ext cx="11160125" cy="941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Image 12" descr="logo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012" y="6971704"/>
            <a:ext cx="902885" cy="3394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8370095" y="7055700"/>
            <a:ext cx="4743053" cy="671971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>
              <a:lnSpc>
                <a:spcPct val="98000"/>
              </a:lnSpc>
              <a:buClr>
                <a:srgbClr val="000000"/>
              </a:buClr>
              <a:buSzPct val="45000"/>
              <a:buFont typeface="Wingdings" charset="0"/>
              <a:buNone/>
            </a:pPr>
            <a:fld id="{43218A35-F9CA-434A-87FA-72607602A2AF}" type="slidenum">
              <a:rPr lang="en-GB" sz="2800" b="0" i="0" smtClean="0">
                <a:solidFill>
                  <a:schemeClr val="bg2">
                    <a:lumMod val="75000"/>
                  </a:schemeClr>
                </a:solidFill>
                <a:latin typeface="Arial"/>
                <a:cs typeface="Arial"/>
              </a:rPr>
              <a:pPr algn="ctr" eaLnBrk="1">
                <a:lnSpc>
                  <a:spcPct val="98000"/>
                </a:lnSpc>
                <a:buClr>
                  <a:srgbClr val="000000"/>
                </a:buClr>
                <a:buSzPct val="45000"/>
                <a:buFont typeface="Wingdings" charset="0"/>
                <a:buNone/>
              </a:pPr>
              <a:t>‹#›</a:t>
            </a:fld>
            <a:endParaRPr lang="en-GB" sz="5100" b="0" i="0" dirty="0">
              <a:solidFill>
                <a:schemeClr val="bg2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9" name="Titre 1"/>
          <p:cNvSpPr>
            <a:spLocks noGrp="1"/>
          </p:cNvSpPr>
          <p:nvPr>
            <p:ph type="title" hasCustomPrompt="1"/>
          </p:nvPr>
        </p:nvSpPr>
        <p:spPr>
          <a:xfrm>
            <a:off x="558006" y="251989"/>
            <a:ext cx="10044113" cy="755968"/>
          </a:xfrm>
        </p:spPr>
        <p:txBody>
          <a:bodyPr/>
          <a:lstStyle>
            <a:lvl1pPr>
              <a:defRPr cap="all" spc="351"/>
            </a:lvl1pPr>
          </a:lstStyle>
          <a:p>
            <a:r>
              <a:rPr lang="en-US" noProof="0" dirty="0" smtClean="0"/>
              <a:t>Click to edit title</a:t>
            </a:r>
            <a:endParaRPr lang="en-US" noProof="0" dirty="0"/>
          </a:p>
        </p:txBody>
      </p:sp>
      <p:sp>
        <p:nvSpPr>
          <p:cNvPr id="12" name="Espace réservé du texte 11"/>
          <p:cNvSpPr>
            <a:spLocks noGrp="1"/>
          </p:cNvSpPr>
          <p:nvPr>
            <p:ph type="body" sz="quarter" idx="10"/>
          </p:nvPr>
        </p:nvSpPr>
        <p:spPr>
          <a:xfrm>
            <a:off x="558006" y="1259946"/>
            <a:ext cx="3627041" cy="5039783"/>
          </a:xfrm>
        </p:spPr>
        <p:txBody>
          <a:bodyPr/>
          <a:lstStyle>
            <a:lvl1pPr marL="0" indent="0">
              <a:buNone/>
              <a:defRPr sz="2100"/>
            </a:lvl1pPr>
            <a:lvl2pPr marL="534745" indent="0">
              <a:buNone/>
              <a:defRPr sz="1900"/>
            </a:lvl2pPr>
            <a:lvl3pPr marL="1069490" indent="0">
              <a:buNone/>
              <a:defRPr sz="1900"/>
            </a:lvl3pPr>
            <a:lvl4pPr marL="1604233" indent="0">
              <a:buNone/>
              <a:defRPr sz="1900"/>
            </a:lvl4pPr>
            <a:lvl5pPr marL="2138977" indent="0">
              <a:buNone/>
              <a:defRPr sz="1900"/>
            </a:lvl5pPr>
          </a:lstStyle>
          <a:p>
            <a:pPr lvl="0"/>
            <a:r>
              <a:rPr lang="de-DE" smtClean="0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24820107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4" Type="http://schemas.openxmlformats.org/officeDocument/2006/relationships/slideLayout" Target="../slideLayouts/slideLayout20.xml"/><Relationship Id="rId5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3.xml"/><Relationship Id="rId8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26.xml"/><Relationship Id="rId11" Type="http://schemas.openxmlformats.org/officeDocument/2006/relationships/theme" Target="../theme/theme2.xml"/><Relationship Id="rId1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8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9.xml"/><Relationship Id="rId4" Type="http://schemas.openxmlformats.org/officeDocument/2006/relationships/slideLayout" Target="../slideLayouts/slideLayout30.xml"/><Relationship Id="rId5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3.xml"/><Relationship Id="rId8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36.xml"/><Relationship Id="rId11" Type="http://schemas.openxmlformats.org/officeDocument/2006/relationships/theme" Target="../theme/theme3.xml"/><Relationship Id="rId1" Type="http://schemas.openxmlformats.org/officeDocument/2006/relationships/slideLayout" Target="../slideLayouts/slideLayout27.xml"/><Relationship Id="rId2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Espace réservé du titre 1"/>
          <p:cNvSpPr>
            <a:spLocks noGrp="1"/>
          </p:cNvSpPr>
          <p:nvPr>
            <p:ph type="title"/>
          </p:nvPr>
        </p:nvSpPr>
        <p:spPr bwMode="auto">
          <a:xfrm>
            <a:off x="558006" y="251989"/>
            <a:ext cx="10044113" cy="7559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06949" tIns="53474" rIns="106949" bIns="53474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 smtClean="0"/>
              <a:t>TITLE</a:t>
            </a:r>
            <a:endParaRPr lang="en-US" noProof="0" dirty="0"/>
          </a:p>
        </p:txBody>
      </p:sp>
      <p:sp>
        <p:nvSpPr>
          <p:cNvPr id="1027" name="Espace réservé du texte 2"/>
          <p:cNvSpPr>
            <a:spLocks noGrp="1"/>
          </p:cNvSpPr>
          <p:nvPr>
            <p:ph type="body" idx="1"/>
          </p:nvPr>
        </p:nvSpPr>
        <p:spPr bwMode="auto">
          <a:xfrm>
            <a:off x="558006" y="1259946"/>
            <a:ext cx="10044113" cy="5543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06949" tIns="53474" rIns="106949" bIns="5347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 smtClean="0"/>
              <a:t>Click to edit first level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sp>
        <p:nvSpPr>
          <p:cNvPr id="9" name="Espace réservé du pied de page 2"/>
          <p:cNvSpPr>
            <a:spLocks noGrp="1"/>
          </p:cNvSpPr>
          <p:nvPr>
            <p:ph type="ftr" sz="quarter" idx="3"/>
          </p:nvPr>
        </p:nvSpPr>
        <p:spPr>
          <a:xfrm>
            <a:off x="3813043" y="7006702"/>
            <a:ext cx="3534040" cy="402483"/>
          </a:xfrm>
          <a:prstGeom prst="rect">
            <a:avLst/>
          </a:prstGeom>
        </p:spPr>
        <p:txBody>
          <a:bodyPr lIns="106949" tIns="53474" rIns="106949" bIns="53474"/>
          <a:lstStyle>
            <a:lvl1pPr hangingPunct="0">
              <a:lnSpc>
                <a:spcPct val="81000"/>
              </a:lnSpc>
              <a:buClr>
                <a:srgbClr val="000000"/>
              </a:buClr>
              <a:buSzPct val="45000"/>
              <a:buFont typeface="StarSymbol" charset="0"/>
              <a:buNone/>
              <a:defRPr sz="2100" b="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11" name="Espace réservé du numéro de diapositive 3"/>
          <p:cNvSpPr>
            <a:spLocks noGrp="1"/>
          </p:cNvSpPr>
          <p:nvPr>
            <p:ph type="sldNum" sz="quarter" idx="4"/>
          </p:nvPr>
        </p:nvSpPr>
        <p:spPr>
          <a:xfrm>
            <a:off x="7998092" y="7006702"/>
            <a:ext cx="2604029" cy="402483"/>
          </a:xfrm>
          <a:prstGeom prst="rect">
            <a:avLst/>
          </a:prstGeom>
        </p:spPr>
        <p:txBody>
          <a:bodyPr vert="horz" wrap="square" lIns="106949" tIns="53474" rIns="106949" bIns="53474" numCol="1" anchor="t" anchorCtr="0" compatLnSpc="1">
            <a:prstTxWarp prst="textNoShape">
              <a:avLst/>
            </a:prstTxWarp>
          </a:bodyPr>
          <a:lstStyle>
            <a:lvl1pPr hangingPunct="0">
              <a:lnSpc>
                <a:spcPct val="81000"/>
              </a:lnSpc>
              <a:buClr>
                <a:srgbClr val="000000"/>
              </a:buClr>
              <a:buSzPct val="45000"/>
              <a:buFont typeface="StarSymbol" charset="0"/>
              <a:buNone/>
              <a:defRPr sz="2100" b="0" smtClean="0"/>
            </a:lvl1pPr>
          </a:lstStyle>
          <a:p>
            <a:pPr>
              <a:defRPr/>
            </a:pPr>
            <a:fld id="{9B1EB7EA-FD39-ED46-BDE7-2C5F15AC5A1B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19" r:id="rId1"/>
    <p:sldLayoutId id="2147483820" r:id="rId2"/>
    <p:sldLayoutId id="2147483821" r:id="rId3"/>
    <p:sldLayoutId id="2147483822" r:id="rId4"/>
    <p:sldLayoutId id="2147483823" r:id="rId5"/>
    <p:sldLayoutId id="2147483824" r:id="rId6"/>
    <p:sldLayoutId id="2147483825" r:id="rId7"/>
    <p:sldLayoutId id="2147483826" r:id="rId8"/>
    <p:sldLayoutId id="2147483827" r:id="rId9"/>
    <p:sldLayoutId id="2147483828" r:id="rId10"/>
    <p:sldLayoutId id="2147483771" r:id="rId11"/>
    <p:sldLayoutId id="2147483772" r:id="rId12"/>
    <p:sldLayoutId id="2147483773" r:id="rId13"/>
    <p:sldLayoutId id="2147483774" r:id="rId14"/>
    <p:sldLayoutId id="2147483775" r:id="rId15"/>
    <p:sldLayoutId id="2147483776" r:id="rId16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lang="fr-FR" sz="2800" b="1" kern="1200" spc="351" dirty="0">
          <a:solidFill>
            <a:schemeClr val="bg2">
              <a:lumMod val="50000"/>
            </a:schemeClr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100" b="1">
          <a:solidFill>
            <a:srgbClr val="FFA300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100" b="1">
          <a:solidFill>
            <a:srgbClr val="FFA300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100" b="1">
          <a:solidFill>
            <a:srgbClr val="FFA300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100" b="1">
          <a:solidFill>
            <a:srgbClr val="FFA300"/>
          </a:solidFill>
          <a:latin typeface="Arial" charset="0"/>
          <a:ea typeface="ＭＳ Ｐゴシック" charset="-128"/>
          <a:cs typeface="ＭＳ Ｐゴシック" charset="-128"/>
        </a:defRPr>
      </a:lvl5pPr>
      <a:lvl6pPr marL="534745" algn="ctr" rtl="0" eaLnBrk="1" fontAlgn="base" hangingPunct="1">
        <a:spcBef>
          <a:spcPct val="0"/>
        </a:spcBef>
        <a:spcAft>
          <a:spcPct val="0"/>
        </a:spcAft>
        <a:defRPr sz="4100" b="1">
          <a:solidFill>
            <a:srgbClr val="FFA300"/>
          </a:solidFill>
          <a:latin typeface="Arial" charset="0"/>
          <a:ea typeface="ＭＳ Ｐゴシック" charset="-128"/>
          <a:cs typeface="ＭＳ Ｐゴシック" charset="-128"/>
        </a:defRPr>
      </a:lvl6pPr>
      <a:lvl7pPr marL="1069490" algn="ctr" rtl="0" eaLnBrk="1" fontAlgn="base" hangingPunct="1">
        <a:spcBef>
          <a:spcPct val="0"/>
        </a:spcBef>
        <a:spcAft>
          <a:spcPct val="0"/>
        </a:spcAft>
        <a:defRPr sz="4100" b="1">
          <a:solidFill>
            <a:srgbClr val="FFA300"/>
          </a:solidFill>
          <a:latin typeface="Arial" charset="0"/>
          <a:ea typeface="ＭＳ Ｐゴシック" charset="-128"/>
          <a:cs typeface="ＭＳ Ｐゴシック" charset="-128"/>
        </a:defRPr>
      </a:lvl7pPr>
      <a:lvl8pPr marL="1604233" algn="ctr" rtl="0" eaLnBrk="1" fontAlgn="base" hangingPunct="1">
        <a:spcBef>
          <a:spcPct val="0"/>
        </a:spcBef>
        <a:spcAft>
          <a:spcPct val="0"/>
        </a:spcAft>
        <a:defRPr sz="4100" b="1">
          <a:solidFill>
            <a:srgbClr val="FFA300"/>
          </a:solidFill>
          <a:latin typeface="Arial" charset="0"/>
          <a:ea typeface="ＭＳ Ｐゴシック" charset="-128"/>
          <a:cs typeface="ＭＳ Ｐゴシック" charset="-128"/>
        </a:defRPr>
      </a:lvl8pPr>
      <a:lvl9pPr marL="2138977" algn="ctr" rtl="0" eaLnBrk="1" fontAlgn="base" hangingPunct="1">
        <a:spcBef>
          <a:spcPct val="0"/>
        </a:spcBef>
        <a:spcAft>
          <a:spcPct val="0"/>
        </a:spcAft>
        <a:defRPr sz="4100" b="1">
          <a:solidFill>
            <a:srgbClr val="FFA300"/>
          </a:solidFill>
          <a:latin typeface="Arial" charset="0"/>
          <a:ea typeface="ＭＳ Ｐゴシック" charset="-128"/>
          <a:cs typeface="ＭＳ Ｐゴシック" charset="-128"/>
        </a:defRPr>
      </a:lvl9pPr>
    </p:titleStyle>
    <p:bodyStyle>
      <a:lvl1pPr marL="401058" indent="-401058" algn="l" rtl="0" eaLnBrk="1" fontAlgn="base" hangingPunct="1">
        <a:spcBef>
          <a:spcPct val="0"/>
        </a:spcBef>
        <a:spcAft>
          <a:spcPct val="0"/>
        </a:spcAft>
        <a:buClr>
          <a:srgbClr val="F7C12E"/>
        </a:buClr>
        <a:buSzPct val="113000"/>
        <a:buFont typeface="Lucida Grande"/>
        <a:buChar char="−"/>
        <a:defRPr sz="2300" b="1" i="0" kern="1200">
          <a:solidFill>
            <a:schemeClr val="bg2">
              <a:lumMod val="25000"/>
            </a:schemeClr>
          </a:solidFill>
          <a:latin typeface="Arial"/>
          <a:ea typeface="+mn-ea"/>
          <a:cs typeface="Arial"/>
        </a:defRPr>
      </a:lvl1pPr>
      <a:lvl2pPr marL="935803" indent="-401058" algn="l" rtl="0" eaLnBrk="1" fontAlgn="base" hangingPunct="1">
        <a:spcBef>
          <a:spcPct val="20000"/>
        </a:spcBef>
        <a:spcAft>
          <a:spcPct val="0"/>
        </a:spcAft>
        <a:buClr>
          <a:srgbClr val="F7C12E"/>
        </a:buClr>
        <a:buSzPct val="113000"/>
        <a:buFont typeface="Lucida Grande"/>
        <a:buChar char="−"/>
        <a:defRPr sz="2100" kern="1200">
          <a:solidFill>
            <a:schemeClr val="bg2">
              <a:lumMod val="50000"/>
            </a:schemeClr>
          </a:solidFill>
          <a:latin typeface="Arial"/>
          <a:ea typeface="+mn-ea"/>
          <a:cs typeface="Arial"/>
        </a:defRPr>
      </a:lvl2pPr>
      <a:lvl3pPr marL="1403704" indent="-334215" algn="l" rtl="0" eaLnBrk="1" fontAlgn="base" hangingPunct="1">
        <a:spcBef>
          <a:spcPct val="20000"/>
        </a:spcBef>
        <a:spcAft>
          <a:spcPct val="0"/>
        </a:spcAft>
        <a:buClr>
          <a:srgbClr val="F7C12E"/>
        </a:buClr>
        <a:buSzPct val="113000"/>
        <a:buFont typeface="Lucida Grande"/>
        <a:buChar char="−"/>
        <a:defRPr sz="2100" kern="1200">
          <a:solidFill>
            <a:schemeClr val="bg2">
              <a:lumMod val="50000"/>
            </a:schemeClr>
          </a:solidFill>
          <a:latin typeface="Arial"/>
          <a:ea typeface="+mn-ea"/>
          <a:cs typeface="Arial"/>
        </a:defRPr>
      </a:lvl3pPr>
      <a:lvl4pPr marL="1938449" indent="-334215" algn="l" rtl="0" eaLnBrk="1" fontAlgn="base" hangingPunct="1">
        <a:spcBef>
          <a:spcPct val="20000"/>
        </a:spcBef>
        <a:spcAft>
          <a:spcPct val="0"/>
        </a:spcAft>
        <a:buClr>
          <a:srgbClr val="F7C12E"/>
        </a:buClr>
        <a:buSzPct val="113000"/>
        <a:buFont typeface="Lucida Grande"/>
        <a:buChar char="−"/>
        <a:defRPr sz="2100" kern="1200">
          <a:solidFill>
            <a:schemeClr val="bg2">
              <a:lumMod val="50000"/>
            </a:schemeClr>
          </a:solidFill>
          <a:latin typeface="Arial"/>
          <a:ea typeface="+mn-ea"/>
          <a:cs typeface="Arial"/>
        </a:defRPr>
      </a:lvl4pPr>
      <a:lvl5pPr marL="2473193" indent="-334215" algn="l" rtl="0" eaLnBrk="1" fontAlgn="base" hangingPunct="1">
        <a:spcBef>
          <a:spcPct val="20000"/>
        </a:spcBef>
        <a:spcAft>
          <a:spcPct val="0"/>
        </a:spcAft>
        <a:buClr>
          <a:srgbClr val="F7C12E"/>
        </a:buClr>
        <a:buSzPct val="113000"/>
        <a:buFont typeface="Lucida Grande"/>
        <a:buChar char="−"/>
        <a:defRPr sz="2100" kern="1200">
          <a:solidFill>
            <a:schemeClr val="bg2">
              <a:lumMod val="50000"/>
            </a:schemeClr>
          </a:solidFill>
          <a:latin typeface="Arial"/>
          <a:ea typeface="+mn-ea"/>
          <a:cs typeface="Arial"/>
        </a:defRPr>
      </a:lvl5pPr>
      <a:lvl6pPr marL="2941095" indent="-267372" algn="l" defTabSz="1069490" rtl="0" eaLnBrk="1" latinLnBrk="0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6pPr>
      <a:lvl7pPr marL="3475838" indent="-267372" algn="l" defTabSz="1069490" rtl="0" eaLnBrk="1" latinLnBrk="0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7pPr>
      <a:lvl8pPr marL="4010582" indent="-267372" algn="l" defTabSz="1069490" rtl="0" eaLnBrk="1" latinLnBrk="0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8pPr>
      <a:lvl9pPr marL="4545328" indent="-267372" algn="l" defTabSz="1069490" rtl="0" eaLnBrk="1" latinLnBrk="0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34745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34745" algn="l" defTabSz="534745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69490" algn="l" defTabSz="534745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04233" algn="l" defTabSz="534745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138977" algn="l" defTabSz="534745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673723" algn="l" defTabSz="534745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208465" algn="l" defTabSz="534745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743210" algn="l" defTabSz="534745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277955" algn="l" defTabSz="534745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Espace réservé du titre 1"/>
          <p:cNvSpPr>
            <a:spLocks noGrp="1"/>
          </p:cNvSpPr>
          <p:nvPr>
            <p:ph type="title"/>
          </p:nvPr>
        </p:nvSpPr>
        <p:spPr bwMode="auto">
          <a:xfrm>
            <a:off x="558006" y="251989"/>
            <a:ext cx="10044113" cy="7559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06955" tIns="53477" rIns="106955" bIns="53477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 smtClean="0"/>
              <a:t>TITLE</a:t>
            </a:r>
            <a:endParaRPr lang="en-US" noProof="0" dirty="0"/>
          </a:p>
        </p:txBody>
      </p:sp>
      <p:sp>
        <p:nvSpPr>
          <p:cNvPr id="1027" name="Espace réservé du texte 2"/>
          <p:cNvSpPr>
            <a:spLocks noGrp="1"/>
          </p:cNvSpPr>
          <p:nvPr>
            <p:ph type="body" idx="1"/>
          </p:nvPr>
        </p:nvSpPr>
        <p:spPr bwMode="auto">
          <a:xfrm>
            <a:off x="558006" y="1259946"/>
            <a:ext cx="10044113" cy="5543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06955" tIns="53477" rIns="106955" bIns="5347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 smtClean="0"/>
              <a:t>Click to edit first level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sp>
        <p:nvSpPr>
          <p:cNvPr id="9" name="Espace réservé du pied de page 2"/>
          <p:cNvSpPr>
            <a:spLocks noGrp="1"/>
          </p:cNvSpPr>
          <p:nvPr>
            <p:ph type="ftr" sz="quarter" idx="3"/>
          </p:nvPr>
        </p:nvSpPr>
        <p:spPr>
          <a:xfrm>
            <a:off x="3813043" y="7006701"/>
            <a:ext cx="3534040" cy="402483"/>
          </a:xfrm>
          <a:prstGeom prst="rect">
            <a:avLst/>
          </a:prstGeom>
        </p:spPr>
        <p:txBody>
          <a:bodyPr lIns="106955" tIns="53477" rIns="106955" bIns="53477"/>
          <a:lstStyle>
            <a:lvl1pPr hangingPunct="0">
              <a:lnSpc>
                <a:spcPct val="81000"/>
              </a:lnSpc>
              <a:buClr>
                <a:srgbClr val="000000"/>
              </a:buClr>
              <a:buSzPct val="45000"/>
              <a:buFont typeface="StarSymbol" charset="0"/>
              <a:buNone/>
              <a:defRPr sz="2100" b="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11" name="Espace réservé du numéro de diapositive 3"/>
          <p:cNvSpPr>
            <a:spLocks noGrp="1"/>
          </p:cNvSpPr>
          <p:nvPr>
            <p:ph type="sldNum" sz="quarter" idx="4"/>
          </p:nvPr>
        </p:nvSpPr>
        <p:spPr>
          <a:xfrm>
            <a:off x="7998092" y="7006701"/>
            <a:ext cx="2604029" cy="402483"/>
          </a:xfrm>
          <a:prstGeom prst="rect">
            <a:avLst/>
          </a:prstGeom>
        </p:spPr>
        <p:txBody>
          <a:bodyPr vert="horz" wrap="square" lIns="106955" tIns="53477" rIns="106955" bIns="53477" numCol="1" anchor="t" anchorCtr="0" compatLnSpc="1">
            <a:prstTxWarp prst="textNoShape">
              <a:avLst/>
            </a:prstTxWarp>
          </a:bodyPr>
          <a:lstStyle>
            <a:lvl1pPr hangingPunct="0">
              <a:lnSpc>
                <a:spcPct val="81000"/>
              </a:lnSpc>
              <a:buClr>
                <a:srgbClr val="000000"/>
              </a:buClr>
              <a:buSzPct val="45000"/>
              <a:buFont typeface="StarSymbol" charset="0"/>
              <a:buNone/>
              <a:defRPr sz="2100" b="0" smtClean="0"/>
            </a:lvl1pPr>
          </a:lstStyle>
          <a:p>
            <a:pPr>
              <a:defRPr/>
            </a:pPr>
            <a:fld id="{9B1EB7EA-FD39-ED46-BDE7-2C5F15AC5A1B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30" r:id="rId1"/>
    <p:sldLayoutId id="2147483831" r:id="rId2"/>
    <p:sldLayoutId id="2147483832" r:id="rId3"/>
    <p:sldLayoutId id="2147483833" r:id="rId4"/>
    <p:sldLayoutId id="2147483834" r:id="rId5"/>
    <p:sldLayoutId id="2147483835" r:id="rId6"/>
    <p:sldLayoutId id="2147483836" r:id="rId7"/>
    <p:sldLayoutId id="2147483837" r:id="rId8"/>
    <p:sldLayoutId id="2147483838" r:id="rId9"/>
    <p:sldLayoutId id="2147483839" r:id="rId10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lang="fr-FR" sz="2800" b="1" kern="1200" spc="351" dirty="0">
          <a:solidFill>
            <a:schemeClr val="bg2">
              <a:lumMod val="50000"/>
            </a:schemeClr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100" b="1">
          <a:solidFill>
            <a:srgbClr val="FFA300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100" b="1">
          <a:solidFill>
            <a:srgbClr val="FFA300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100" b="1">
          <a:solidFill>
            <a:srgbClr val="FFA300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100" b="1">
          <a:solidFill>
            <a:srgbClr val="FFA300"/>
          </a:solidFill>
          <a:latin typeface="Arial" charset="0"/>
          <a:ea typeface="ＭＳ Ｐゴシック" charset="-128"/>
          <a:cs typeface="ＭＳ Ｐゴシック" charset="-128"/>
        </a:defRPr>
      </a:lvl5pPr>
      <a:lvl6pPr marL="534774" algn="ctr" rtl="0" eaLnBrk="1" fontAlgn="base" hangingPunct="1">
        <a:spcBef>
          <a:spcPct val="0"/>
        </a:spcBef>
        <a:spcAft>
          <a:spcPct val="0"/>
        </a:spcAft>
        <a:defRPr sz="4100" b="1">
          <a:solidFill>
            <a:srgbClr val="FFA300"/>
          </a:solidFill>
          <a:latin typeface="Arial" charset="0"/>
          <a:ea typeface="ＭＳ Ｐゴシック" charset="-128"/>
          <a:cs typeface="ＭＳ Ｐゴシック" charset="-128"/>
        </a:defRPr>
      </a:lvl6pPr>
      <a:lvl7pPr marL="1069548" algn="ctr" rtl="0" eaLnBrk="1" fontAlgn="base" hangingPunct="1">
        <a:spcBef>
          <a:spcPct val="0"/>
        </a:spcBef>
        <a:spcAft>
          <a:spcPct val="0"/>
        </a:spcAft>
        <a:defRPr sz="4100" b="1">
          <a:solidFill>
            <a:srgbClr val="FFA300"/>
          </a:solidFill>
          <a:latin typeface="Arial" charset="0"/>
          <a:ea typeface="ＭＳ Ｐゴシック" charset="-128"/>
          <a:cs typeface="ＭＳ Ｐゴシック" charset="-128"/>
        </a:defRPr>
      </a:lvl7pPr>
      <a:lvl8pPr marL="1604322" algn="ctr" rtl="0" eaLnBrk="1" fontAlgn="base" hangingPunct="1">
        <a:spcBef>
          <a:spcPct val="0"/>
        </a:spcBef>
        <a:spcAft>
          <a:spcPct val="0"/>
        </a:spcAft>
        <a:defRPr sz="4100" b="1">
          <a:solidFill>
            <a:srgbClr val="FFA300"/>
          </a:solidFill>
          <a:latin typeface="Arial" charset="0"/>
          <a:ea typeface="ＭＳ Ｐゴシック" charset="-128"/>
          <a:cs typeface="ＭＳ Ｐゴシック" charset="-128"/>
        </a:defRPr>
      </a:lvl8pPr>
      <a:lvl9pPr marL="2139094" algn="ctr" rtl="0" eaLnBrk="1" fontAlgn="base" hangingPunct="1">
        <a:spcBef>
          <a:spcPct val="0"/>
        </a:spcBef>
        <a:spcAft>
          <a:spcPct val="0"/>
        </a:spcAft>
        <a:defRPr sz="4100" b="1">
          <a:solidFill>
            <a:srgbClr val="FFA300"/>
          </a:solidFill>
          <a:latin typeface="Arial" charset="0"/>
          <a:ea typeface="ＭＳ Ｐゴシック" charset="-128"/>
          <a:cs typeface="ＭＳ Ｐゴシック" charset="-128"/>
        </a:defRPr>
      </a:lvl9pPr>
    </p:titleStyle>
    <p:bodyStyle>
      <a:lvl1pPr marL="401080" indent="-401080" algn="l" rtl="0" eaLnBrk="1" fontAlgn="base" hangingPunct="1">
        <a:spcBef>
          <a:spcPct val="0"/>
        </a:spcBef>
        <a:spcAft>
          <a:spcPct val="0"/>
        </a:spcAft>
        <a:buClr>
          <a:srgbClr val="F7C12E"/>
        </a:buClr>
        <a:buSzPct val="113000"/>
        <a:buFont typeface="Lucida Grande"/>
        <a:buChar char="−"/>
        <a:defRPr sz="2300" b="1" i="0" kern="1200">
          <a:solidFill>
            <a:schemeClr val="bg2">
              <a:lumMod val="25000"/>
            </a:schemeClr>
          </a:solidFill>
          <a:latin typeface="Arial"/>
          <a:ea typeface="+mn-ea"/>
          <a:cs typeface="Arial"/>
        </a:defRPr>
      </a:lvl1pPr>
      <a:lvl2pPr marL="935854" indent="-401080" algn="l" rtl="0" eaLnBrk="1" fontAlgn="base" hangingPunct="1">
        <a:spcBef>
          <a:spcPct val="20000"/>
        </a:spcBef>
        <a:spcAft>
          <a:spcPct val="0"/>
        </a:spcAft>
        <a:buClr>
          <a:srgbClr val="F7C12E"/>
        </a:buClr>
        <a:buSzPct val="113000"/>
        <a:buFont typeface="Lucida Grande"/>
        <a:buChar char="−"/>
        <a:defRPr sz="2100" kern="1200">
          <a:solidFill>
            <a:schemeClr val="bg2">
              <a:lumMod val="50000"/>
            </a:schemeClr>
          </a:solidFill>
          <a:latin typeface="Arial"/>
          <a:ea typeface="+mn-ea"/>
          <a:cs typeface="Arial"/>
        </a:defRPr>
      </a:lvl2pPr>
      <a:lvl3pPr marL="1403781" indent="-334234" algn="l" rtl="0" eaLnBrk="1" fontAlgn="base" hangingPunct="1">
        <a:spcBef>
          <a:spcPct val="20000"/>
        </a:spcBef>
        <a:spcAft>
          <a:spcPct val="0"/>
        </a:spcAft>
        <a:buClr>
          <a:srgbClr val="F7C12E"/>
        </a:buClr>
        <a:buSzPct val="113000"/>
        <a:buFont typeface="Lucida Grande"/>
        <a:buChar char="−"/>
        <a:defRPr sz="2100" kern="1200">
          <a:solidFill>
            <a:schemeClr val="bg2">
              <a:lumMod val="50000"/>
            </a:schemeClr>
          </a:solidFill>
          <a:latin typeface="Arial"/>
          <a:ea typeface="+mn-ea"/>
          <a:cs typeface="Arial"/>
        </a:defRPr>
      </a:lvl3pPr>
      <a:lvl4pPr marL="1938555" indent="-334234" algn="l" rtl="0" eaLnBrk="1" fontAlgn="base" hangingPunct="1">
        <a:spcBef>
          <a:spcPct val="20000"/>
        </a:spcBef>
        <a:spcAft>
          <a:spcPct val="0"/>
        </a:spcAft>
        <a:buClr>
          <a:srgbClr val="F7C12E"/>
        </a:buClr>
        <a:buSzPct val="113000"/>
        <a:buFont typeface="Lucida Grande"/>
        <a:buChar char="−"/>
        <a:defRPr sz="2100" kern="1200">
          <a:solidFill>
            <a:schemeClr val="bg2">
              <a:lumMod val="50000"/>
            </a:schemeClr>
          </a:solidFill>
          <a:latin typeface="Arial"/>
          <a:ea typeface="+mn-ea"/>
          <a:cs typeface="Arial"/>
        </a:defRPr>
      </a:lvl4pPr>
      <a:lvl5pPr marL="2473329" indent="-334234" algn="l" rtl="0" eaLnBrk="1" fontAlgn="base" hangingPunct="1">
        <a:spcBef>
          <a:spcPct val="20000"/>
        </a:spcBef>
        <a:spcAft>
          <a:spcPct val="0"/>
        </a:spcAft>
        <a:buClr>
          <a:srgbClr val="F7C12E"/>
        </a:buClr>
        <a:buSzPct val="113000"/>
        <a:buFont typeface="Lucida Grande"/>
        <a:buChar char="−"/>
        <a:defRPr sz="2100" kern="1200">
          <a:solidFill>
            <a:schemeClr val="bg2">
              <a:lumMod val="50000"/>
            </a:schemeClr>
          </a:solidFill>
          <a:latin typeface="Arial"/>
          <a:ea typeface="+mn-ea"/>
          <a:cs typeface="Arial"/>
        </a:defRPr>
      </a:lvl5pPr>
      <a:lvl6pPr marL="2941256" indent="-267386" algn="l" defTabSz="1069548" rtl="0" eaLnBrk="1" latinLnBrk="0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6pPr>
      <a:lvl7pPr marL="3476030" indent="-267386" algn="l" defTabSz="1069548" rtl="0" eaLnBrk="1" latinLnBrk="0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7pPr>
      <a:lvl8pPr marL="4010802" indent="-267386" algn="l" defTabSz="1069548" rtl="0" eaLnBrk="1" latinLnBrk="0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8pPr>
      <a:lvl9pPr marL="4545578" indent="-267386" algn="l" defTabSz="1069548" rtl="0" eaLnBrk="1" latinLnBrk="0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34774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34774" algn="l" defTabSz="534774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69548" algn="l" defTabSz="534774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04322" algn="l" defTabSz="534774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139094" algn="l" defTabSz="534774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673870" algn="l" defTabSz="534774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208642" algn="l" defTabSz="534774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743416" algn="l" defTabSz="534774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278190" algn="l" defTabSz="534774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Espace réservé du titre 1"/>
          <p:cNvSpPr>
            <a:spLocks noGrp="1"/>
          </p:cNvSpPr>
          <p:nvPr>
            <p:ph type="title"/>
          </p:nvPr>
        </p:nvSpPr>
        <p:spPr bwMode="auto">
          <a:xfrm>
            <a:off x="558006" y="251989"/>
            <a:ext cx="10044113" cy="7559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06967" tIns="53483" rIns="106967" bIns="53483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 smtClean="0"/>
              <a:t>TITLE</a:t>
            </a:r>
            <a:endParaRPr lang="en-US" noProof="0" dirty="0"/>
          </a:p>
        </p:txBody>
      </p:sp>
      <p:sp>
        <p:nvSpPr>
          <p:cNvPr id="1027" name="Espace réservé du texte 2"/>
          <p:cNvSpPr>
            <a:spLocks noGrp="1"/>
          </p:cNvSpPr>
          <p:nvPr>
            <p:ph type="body" idx="1"/>
          </p:nvPr>
        </p:nvSpPr>
        <p:spPr bwMode="auto">
          <a:xfrm>
            <a:off x="558006" y="1259946"/>
            <a:ext cx="10044113" cy="5543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06967" tIns="53483" rIns="106967" bIns="5348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 smtClean="0"/>
              <a:t>Click to edit first level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sp>
        <p:nvSpPr>
          <p:cNvPr id="9" name="Espace réservé du pied de page 2"/>
          <p:cNvSpPr>
            <a:spLocks noGrp="1"/>
          </p:cNvSpPr>
          <p:nvPr>
            <p:ph type="ftr" sz="quarter" idx="3"/>
          </p:nvPr>
        </p:nvSpPr>
        <p:spPr>
          <a:xfrm>
            <a:off x="3813043" y="7006699"/>
            <a:ext cx="3534040" cy="402483"/>
          </a:xfrm>
          <a:prstGeom prst="rect">
            <a:avLst/>
          </a:prstGeom>
        </p:spPr>
        <p:txBody>
          <a:bodyPr lIns="106967" tIns="53483" rIns="106967" bIns="53483"/>
          <a:lstStyle>
            <a:lvl1pPr hangingPunct="0">
              <a:lnSpc>
                <a:spcPct val="81000"/>
              </a:lnSpc>
              <a:buClr>
                <a:srgbClr val="000000"/>
              </a:buClr>
              <a:buSzPct val="45000"/>
              <a:buFont typeface="StarSymbol" charset="0"/>
              <a:buNone/>
              <a:defRPr sz="2100" b="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fr-FR" dirty="0"/>
          </a:p>
        </p:txBody>
      </p:sp>
      <p:sp>
        <p:nvSpPr>
          <p:cNvPr id="11" name="Espace réservé du numéro de diapositive 3"/>
          <p:cNvSpPr>
            <a:spLocks noGrp="1"/>
          </p:cNvSpPr>
          <p:nvPr>
            <p:ph type="sldNum" sz="quarter" idx="4"/>
          </p:nvPr>
        </p:nvSpPr>
        <p:spPr>
          <a:xfrm>
            <a:off x="7998090" y="7006699"/>
            <a:ext cx="2604029" cy="402483"/>
          </a:xfrm>
          <a:prstGeom prst="rect">
            <a:avLst/>
          </a:prstGeom>
        </p:spPr>
        <p:txBody>
          <a:bodyPr vert="horz" wrap="square" lIns="106967" tIns="53483" rIns="106967" bIns="53483" numCol="1" anchor="t" anchorCtr="0" compatLnSpc="1">
            <a:prstTxWarp prst="textNoShape">
              <a:avLst/>
            </a:prstTxWarp>
          </a:bodyPr>
          <a:lstStyle>
            <a:lvl1pPr hangingPunct="0">
              <a:lnSpc>
                <a:spcPct val="81000"/>
              </a:lnSpc>
              <a:buClr>
                <a:srgbClr val="000000"/>
              </a:buClr>
              <a:buSzPct val="45000"/>
              <a:buFont typeface="StarSymbol" charset="0"/>
              <a:buNone/>
              <a:defRPr sz="2100" b="0" smtClean="0"/>
            </a:lvl1pPr>
          </a:lstStyle>
          <a:p>
            <a:pPr>
              <a:defRPr/>
            </a:pPr>
            <a:fld id="{9B1EB7EA-FD39-ED46-BDE7-2C5F15AC5A1B}" type="slidenum">
              <a:rPr lang="fr-FR"/>
              <a:pPr>
                <a:defRPr/>
              </a:pPr>
              <a:t>‹#›</a:t>
            </a:fld>
            <a:endParaRPr lang="fr-FR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lang="fr-FR" sz="2800" b="1" kern="1200" spc="351" dirty="0">
          <a:solidFill>
            <a:schemeClr val="bg2">
              <a:lumMod val="50000"/>
            </a:schemeClr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100" b="1">
          <a:solidFill>
            <a:srgbClr val="FFA300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100" b="1">
          <a:solidFill>
            <a:srgbClr val="FFA300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100" b="1">
          <a:solidFill>
            <a:srgbClr val="FFA300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100" b="1">
          <a:solidFill>
            <a:srgbClr val="FFA300"/>
          </a:solidFill>
          <a:latin typeface="Arial" charset="0"/>
          <a:ea typeface="ＭＳ Ｐゴシック" charset="-128"/>
          <a:cs typeface="ＭＳ Ｐゴシック" charset="-128"/>
        </a:defRPr>
      </a:lvl5pPr>
      <a:lvl6pPr marL="534833" algn="ctr" rtl="0" eaLnBrk="1" fontAlgn="base" hangingPunct="1">
        <a:spcBef>
          <a:spcPct val="0"/>
        </a:spcBef>
        <a:spcAft>
          <a:spcPct val="0"/>
        </a:spcAft>
        <a:defRPr sz="4100" b="1">
          <a:solidFill>
            <a:srgbClr val="FFA300"/>
          </a:solidFill>
          <a:latin typeface="Arial" charset="0"/>
          <a:ea typeface="ＭＳ Ｐゴシック" charset="-128"/>
          <a:cs typeface="ＭＳ Ｐゴシック" charset="-128"/>
        </a:defRPr>
      </a:lvl6pPr>
      <a:lvl7pPr marL="1069665" algn="ctr" rtl="0" eaLnBrk="1" fontAlgn="base" hangingPunct="1">
        <a:spcBef>
          <a:spcPct val="0"/>
        </a:spcBef>
        <a:spcAft>
          <a:spcPct val="0"/>
        </a:spcAft>
        <a:defRPr sz="4100" b="1">
          <a:solidFill>
            <a:srgbClr val="FFA300"/>
          </a:solidFill>
          <a:latin typeface="Arial" charset="0"/>
          <a:ea typeface="ＭＳ Ｐゴシック" charset="-128"/>
          <a:cs typeface="ＭＳ Ｐゴシック" charset="-128"/>
        </a:defRPr>
      </a:lvl7pPr>
      <a:lvl8pPr marL="1604498" algn="ctr" rtl="0" eaLnBrk="1" fontAlgn="base" hangingPunct="1">
        <a:spcBef>
          <a:spcPct val="0"/>
        </a:spcBef>
        <a:spcAft>
          <a:spcPct val="0"/>
        </a:spcAft>
        <a:defRPr sz="4100" b="1">
          <a:solidFill>
            <a:srgbClr val="FFA300"/>
          </a:solidFill>
          <a:latin typeface="Arial" charset="0"/>
          <a:ea typeface="ＭＳ Ｐゴシック" charset="-128"/>
          <a:cs typeface="ＭＳ Ｐゴシック" charset="-128"/>
        </a:defRPr>
      </a:lvl8pPr>
      <a:lvl9pPr marL="2139330" algn="ctr" rtl="0" eaLnBrk="1" fontAlgn="base" hangingPunct="1">
        <a:spcBef>
          <a:spcPct val="0"/>
        </a:spcBef>
        <a:spcAft>
          <a:spcPct val="0"/>
        </a:spcAft>
        <a:defRPr sz="4100" b="1">
          <a:solidFill>
            <a:srgbClr val="FFA300"/>
          </a:solidFill>
          <a:latin typeface="Arial" charset="0"/>
          <a:ea typeface="ＭＳ Ｐゴシック" charset="-128"/>
          <a:cs typeface="ＭＳ Ｐゴシック" charset="-128"/>
        </a:defRPr>
      </a:lvl9pPr>
    </p:titleStyle>
    <p:bodyStyle>
      <a:lvl1pPr marL="401124" indent="-401124" algn="l" rtl="0" eaLnBrk="1" fontAlgn="base" hangingPunct="1">
        <a:spcBef>
          <a:spcPct val="0"/>
        </a:spcBef>
        <a:spcAft>
          <a:spcPct val="0"/>
        </a:spcAft>
        <a:buClr>
          <a:srgbClr val="F7C12E"/>
        </a:buClr>
        <a:buSzPct val="113000"/>
        <a:buFont typeface="Lucida Grande"/>
        <a:buChar char="−"/>
        <a:defRPr sz="2300" b="1" i="0" kern="1200">
          <a:solidFill>
            <a:schemeClr val="bg2">
              <a:lumMod val="25000"/>
            </a:schemeClr>
          </a:solidFill>
          <a:latin typeface="Arial"/>
          <a:ea typeface="+mn-ea"/>
          <a:cs typeface="Arial"/>
        </a:defRPr>
      </a:lvl1pPr>
      <a:lvl2pPr marL="935957" indent="-401124" algn="l" rtl="0" eaLnBrk="1" fontAlgn="base" hangingPunct="1">
        <a:spcBef>
          <a:spcPct val="20000"/>
        </a:spcBef>
        <a:spcAft>
          <a:spcPct val="0"/>
        </a:spcAft>
        <a:buClr>
          <a:srgbClr val="F7C12E"/>
        </a:buClr>
        <a:buSzPct val="113000"/>
        <a:buFont typeface="Lucida Grande"/>
        <a:buChar char="−"/>
        <a:defRPr sz="2100" kern="1200">
          <a:solidFill>
            <a:schemeClr val="bg2">
              <a:lumMod val="50000"/>
            </a:schemeClr>
          </a:solidFill>
          <a:latin typeface="Arial"/>
          <a:ea typeface="+mn-ea"/>
          <a:cs typeface="Arial"/>
        </a:defRPr>
      </a:lvl2pPr>
      <a:lvl3pPr marL="1403935" indent="-334270" algn="l" rtl="0" eaLnBrk="1" fontAlgn="base" hangingPunct="1">
        <a:spcBef>
          <a:spcPct val="20000"/>
        </a:spcBef>
        <a:spcAft>
          <a:spcPct val="0"/>
        </a:spcAft>
        <a:buClr>
          <a:srgbClr val="F7C12E"/>
        </a:buClr>
        <a:buSzPct val="113000"/>
        <a:buFont typeface="Lucida Grande"/>
        <a:buChar char="−"/>
        <a:defRPr sz="2100" kern="1200">
          <a:solidFill>
            <a:schemeClr val="bg2">
              <a:lumMod val="50000"/>
            </a:schemeClr>
          </a:solidFill>
          <a:latin typeface="Arial"/>
          <a:ea typeface="+mn-ea"/>
          <a:cs typeface="Arial"/>
        </a:defRPr>
      </a:lvl3pPr>
      <a:lvl4pPr marL="1938768" indent="-334270" algn="l" rtl="0" eaLnBrk="1" fontAlgn="base" hangingPunct="1">
        <a:spcBef>
          <a:spcPct val="20000"/>
        </a:spcBef>
        <a:spcAft>
          <a:spcPct val="0"/>
        </a:spcAft>
        <a:buClr>
          <a:srgbClr val="F7C12E"/>
        </a:buClr>
        <a:buSzPct val="113000"/>
        <a:buFont typeface="Lucida Grande"/>
        <a:buChar char="−"/>
        <a:defRPr sz="2100" kern="1200">
          <a:solidFill>
            <a:schemeClr val="bg2">
              <a:lumMod val="50000"/>
            </a:schemeClr>
          </a:solidFill>
          <a:latin typeface="Arial"/>
          <a:ea typeface="+mn-ea"/>
          <a:cs typeface="Arial"/>
        </a:defRPr>
      </a:lvl4pPr>
      <a:lvl5pPr marL="2473601" indent="-334270" algn="l" rtl="0" eaLnBrk="1" fontAlgn="base" hangingPunct="1">
        <a:spcBef>
          <a:spcPct val="20000"/>
        </a:spcBef>
        <a:spcAft>
          <a:spcPct val="0"/>
        </a:spcAft>
        <a:buClr>
          <a:srgbClr val="F7C12E"/>
        </a:buClr>
        <a:buSzPct val="113000"/>
        <a:buFont typeface="Lucida Grande"/>
        <a:buChar char="−"/>
        <a:defRPr sz="2100" kern="1200">
          <a:solidFill>
            <a:schemeClr val="bg2">
              <a:lumMod val="50000"/>
            </a:schemeClr>
          </a:solidFill>
          <a:latin typeface="Arial"/>
          <a:ea typeface="+mn-ea"/>
          <a:cs typeface="Arial"/>
        </a:defRPr>
      </a:lvl5pPr>
      <a:lvl6pPr marL="2941579" indent="-267416" algn="l" defTabSz="1069665" rtl="0" eaLnBrk="1" latinLnBrk="0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6pPr>
      <a:lvl7pPr marL="3476412" indent="-267416" algn="l" defTabSz="1069665" rtl="0" eaLnBrk="1" latinLnBrk="0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7pPr>
      <a:lvl8pPr marL="4011244" indent="-267416" algn="l" defTabSz="1069665" rtl="0" eaLnBrk="1" latinLnBrk="0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8pPr>
      <a:lvl9pPr marL="4546077" indent="-267416" algn="l" defTabSz="1069665" rtl="0" eaLnBrk="1" latinLnBrk="0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34833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34833" algn="l" defTabSz="534833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69665" algn="l" defTabSz="534833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04498" algn="l" defTabSz="534833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139330" algn="l" defTabSz="534833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674163" algn="l" defTabSz="534833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208995" algn="l" defTabSz="534833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743828" algn="l" defTabSz="534833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278660" algn="l" defTabSz="534833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2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29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1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2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3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4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5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7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7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8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9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0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1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4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4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4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2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4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3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4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49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50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45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5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4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48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49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5" Type="http://schemas.openxmlformats.org/officeDocument/2006/relationships/image" Target="../media/image52.png"/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55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4" Type="http://schemas.openxmlformats.org/officeDocument/2006/relationships/image" Target="../media/image54.png"/><Relationship Id="rId5" Type="http://schemas.openxmlformats.org/officeDocument/2006/relationships/image" Target="../media/image55.png"/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56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5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58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56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57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5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5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59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Portal Advanced Features</a:t>
            </a:r>
            <a:endParaRPr lang="en-US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Sites, Layouts, Navigation, Portlets</a:t>
            </a:r>
            <a:endParaRPr lang="en-US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100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7100" y="1816103"/>
            <a:ext cx="6756400" cy="3911600"/>
          </a:xfrm>
          <a:prstGeom prst="rect">
            <a:avLst/>
          </a:prstGeom>
        </p:spPr>
      </p:pic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395486" y="1187549"/>
            <a:ext cx="10044113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21" indent="-255546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r>
              <a:rPr lang="en-US" sz="2000" b="1" i="1" dirty="0">
                <a:solidFill>
                  <a:srgbClr val="4C4C4C"/>
                </a:solidFill>
                <a:cs typeface="MS Gothic"/>
              </a:rPr>
              <a:t>Permission Selector.</a:t>
            </a:r>
          </a:p>
        </p:txBody>
      </p:sp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4" y="301628"/>
            <a:ext cx="10044113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125" algn="l"/>
                <a:tab pos="914249" algn="l"/>
                <a:tab pos="1371374" algn="l"/>
                <a:tab pos="1828498" algn="l"/>
                <a:tab pos="2285623" algn="l"/>
                <a:tab pos="2742747" algn="l"/>
                <a:tab pos="3199872" algn="l"/>
                <a:tab pos="3656996" algn="l"/>
                <a:tab pos="4114122" algn="l"/>
                <a:tab pos="4571246" algn="l"/>
                <a:tab pos="5028370" algn="l"/>
                <a:tab pos="5485495" algn="l"/>
                <a:tab pos="5942620" algn="l"/>
                <a:tab pos="6399744" algn="l"/>
                <a:tab pos="6856869" algn="l"/>
                <a:tab pos="7313994" algn="l"/>
                <a:tab pos="7771119" algn="l"/>
                <a:tab pos="8228243" algn="l"/>
                <a:tab pos="8685368" algn="l"/>
                <a:tab pos="9142491" algn="l"/>
                <a:tab pos="9409148" algn="l"/>
              </a:tabLst>
            </a:pPr>
            <a:r>
              <a:rPr lang="en-GB" sz="3600" dirty="0">
                <a:solidFill>
                  <a:srgbClr val="FFA300"/>
                </a:solidFill>
                <a:cs typeface="MS Gothic"/>
              </a:rPr>
              <a:t>Manage your Sites</a:t>
            </a:r>
          </a:p>
        </p:txBody>
      </p:sp>
      <p:sp>
        <p:nvSpPr>
          <p:cNvPr id="9" name="Rectangle à coins arrondis 8"/>
          <p:cNvSpPr/>
          <p:nvPr/>
        </p:nvSpPr>
        <p:spPr bwMode="auto">
          <a:xfrm>
            <a:off x="2411710" y="2483693"/>
            <a:ext cx="4176464" cy="360040"/>
          </a:xfrm>
          <a:prstGeom prst="roundRect">
            <a:avLst>
              <a:gd name="adj" fmla="val 9949"/>
            </a:avLst>
          </a:prstGeom>
          <a:noFill/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25" tIns="45712" rIns="91425" bIns="45712" numCol="1" rtlCol="0" anchor="t" anchorCtr="0" compatLnSpc="1">
            <a:prstTxWarp prst="textNoShape">
              <a:avLst/>
            </a:prstTxWarp>
          </a:bodyPr>
          <a:lstStyle/>
          <a:p>
            <a:pPr>
              <a:buFont typeface="Symbol" charset="2"/>
              <a:buNone/>
            </a:pPr>
            <a:endParaRPr lang="en-US">
              <a:solidFill>
                <a:srgbClr val="FFFFFF"/>
              </a:solidFill>
              <a:cs typeface="MS Gothic"/>
            </a:endParaRPr>
          </a:p>
        </p:txBody>
      </p:sp>
    </p:spTree>
    <p:extLst>
      <p:ext uri="{BB962C8B-B14F-4D97-AF65-F5344CB8AC3E}">
        <p14:creationId xmlns:p14="http://schemas.microsoft.com/office/powerpoint/2010/main" val="1278837931"/>
      </p:ext>
    </p:extLst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365087" y="1065193"/>
            <a:ext cx="10044113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21" indent="-255546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r>
              <a:rPr lang="en-US" sz="2000" b="1" i="1" dirty="0">
                <a:solidFill>
                  <a:srgbClr val="4C4C4C"/>
                </a:solidFill>
                <a:cs typeface="MS Gothic"/>
              </a:rPr>
              <a:t>Site Templates</a:t>
            </a: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5607" y="1763613"/>
            <a:ext cx="8178800" cy="4660900"/>
          </a:xfrm>
          <a:prstGeom prst="rect">
            <a:avLst/>
          </a:prstGeom>
        </p:spPr>
      </p:pic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4" y="301628"/>
            <a:ext cx="10044113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125" algn="l"/>
                <a:tab pos="914249" algn="l"/>
                <a:tab pos="1371374" algn="l"/>
                <a:tab pos="1828498" algn="l"/>
                <a:tab pos="2285623" algn="l"/>
                <a:tab pos="2742747" algn="l"/>
                <a:tab pos="3199872" algn="l"/>
                <a:tab pos="3656996" algn="l"/>
                <a:tab pos="4114122" algn="l"/>
                <a:tab pos="4571246" algn="l"/>
                <a:tab pos="5028370" algn="l"/>
                <a:tab pos="5485495" algn="l"/>
                <a:tab pos="5942620" algn="l"/>
                <a:tab pos="6399744" algn="l"/>
                <a:tab pos="6856869" algn="l"/>
                <a:tab pos="7313994" algn="l"/>
                <a:tab pos="7771119" algn="l"/>
                <a:tab pos="8228243" algn="l"/>
                <a:tab pos="8685368" algn="l"/>
                <a:tab pos="9142491" algn="l"/>
                <a:tab pos="9409148" algn="l"/>
              </a:tabLst>
            </a:pPr>
            <a:r>
              <a:rPr lang="en-GB" sz="3600" dirty="0">
                <a:solidFill>
                  <a:srgbClr val="FFA300"/>
                </a:solidFill>
              </a:rPr>
              <a:t>Manage your Sites</a:t>
            </a:r>
          </a:p>
        </p:txBody>
      </p:sp>
      <p:sp>
        <p:nvSpPr>
          <p:cNvPr id="7" name="Text Box 2"/>
          <p:cNvSpPr txBox="1">
            <a:spLocks noChangeArrowheads="1"/>
          </p:cNvSpPr>
          <p:nvPr/>
        </p:nvSpPr>
        <p:spPr bwMode="auto">
          <a:xfrm>
            <a:off x="1979662" y="4427909"/>
            <a:ext cx="4032448" cy="792088"/>
          </a:xfrm>
          <a:prstGeom prst="wedgeRoundRectCallout">
            <a:avLst>
              <a:gd name="adj1" fmla="val -37891"/>
              <a:gd name="adj2" fmla="val -144568"/>
              <a:gd name="adj3" fmla="val 16667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71989" tIns="46793" rIns="71989" bIns="46793"/>
          <a:lstStyle/>
          <a:p>
            <a:pPr marL="258721" indent="-255546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r>
              <a:rPr lang="en-GB" sz="2000" b="1" dirty="0">
                <a:solidFill>
                  <a:srgbClr val="4C4C4C"/>
                </a:solidFill>
              </a:rPr>
              <a:t>Three templates by default. This list can be extended.</a:t>
            </a:r>
            <a:endParaRPr lang="en-GB" sz="2000" b="1" dirty="0">
              <a:solidFill>
                <a:srgbClr val="4C4C4C"/>
              </a:solidFill>
              <a:cs typeface="MS Gothic"/>
            </a:endParaRPr>
          </a:p>
        </p:txBody>
      </p:sp>
    </p:spTree>
    <p:extLst>
      <p:ext uri="{BB962C8B-B14F-4D97-AF65-F5344CB8AC3E}">
        <p14:creationId xmlns:p14="http://schemas.microsoft.com/office/powerpoint/2010/main" val="3594409812"/>
      </p:ext>
    </p:extLst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4" y="301628"/>
            <a:ext cx="10044113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125" algn="l"/>
                <a:tab pos="914249" algn="l"/>
                <a:tab pos="1371374" algn="l"/>
                <a:tab pos="1828498" algn="l"/>
                <a:tab pos="2285623" algn="l"/>
                <a:tab pos="2742747" algn="l"/>
                <a:tab pos="3199872" algn="l"/>
                <a:tab pos="3656996" algn="l"/>
                <a:tab pos="4114122" algn="l"/>
                <a:tab pos="4571246" algn="l"/>
                <a:tab pos="5028370" algn="l"/>
                <a:tab pos="5485495" algn="l"/>
                <a:tab pos="5942620" algn="l"/>
                <a:tab pos="6399744" algn="l"/>
                <a:tab pos="6856869" algn="l"/>
                <a:tab pos="7313994" algn="l"/>
                <a:tab pos="7771119" algn="l"/>
                <a:tab pos="8228243" algn="l"/>
                <a:tab pos="8685368" algn="l"/>
                <a:tab pos="9142491" algn="l"/>
                <a:tab pos="9409148" algn="l"/>
              </a:tabLst>
            </a:pPr>
            <a:r>
              <a:rPr lang="en-GB" sz="3600" dirty="0">
                <a:solidFill>
                  <a:srgbClr val="FFA300"/>
                </a:solidFill>
              </a:rPr>
              <a:t>Manage your Sites</a:t>
            </a:r>
          </a:p>
        </p:txBody>
      </p:sp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365087" y="1065193"/>
            <a:ext cx="10044113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21" indent="-255546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r>
              <a:rPr lang="en-US" sz="2000" b="1" i="1" dirty="0">
                <a:solidFill>
                  <a:srgbClr val="4C4C4C"/>
                </a:solidFill>
                <a:cs typeface="MS Gothic"/>
              </a:rPr>
              <a:t>The new site appears in the template list.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03" y="2120900"/>
            <a:ext cx="10261599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628561"/>
      </p:ext>
    </p:extLst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4" y="301628"/>
            <a:ext cx="10044113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125" algn="l"/>
                <a:tab pos="914249" algn="l"/>
                <a:tab pos="1371374" algn="l"/>
                <a:tab pos="1828498" algn="l"/>
                <a:tab pos="2285623" algn="l"/>
                <a:tab pos="2742747" algn="l"/>
                <a:tab pos="3199872" algn="l"/>
                <a:tab pos="3656996" algn="l"/>
                <a:tab pos="4114122" algn="l"/>
                <a:tab pos="4571246" algn="l"/>
                <a:tab pos="5028370" algn="l"/>
                <a:tab pos="5485495" algn="l"/>
                <a:tab pos="5942620" algn="l"/>
                <a:tab pos="6399744" algn="l"/>
                <a:tab pos="6856869" algn="l"/>
                <a:tab pos="7313994" algn="l"/>
                <a:tab pos="7771119" algn="l"/>
                <a:tab pos="8228243" algn="l"/>
                <a:tab pos="8685368" algn="l"/>
                <a:tab pos="9142491" algn="l"/>
                <a:tab pos="9409148" algn="l"/>
              </a:tabLst>
            </a:pPr>
            <a:r>
              <a:rPr lang="en-GB" sz="3600" dirty="0">
                <a:solidFill>
                  <a:srgbClr val="FFA300"/>
                </a:solidFill>
              </a:rPr>
              <a:t>Manage your Sites</a:t>
            </a:r>
          </a:p>
        </p:txBody>
      </p:sp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365087" y="1065193"/>
            <a:ext cx="10044113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21" indent="-255546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r>
              <a:rPr lang="en-US" sz="2000" b="1" i="1" dirty="0">
                <a:solidFill>
                  <a:srgbClr val="4C4C4C"/>
                </a:solidFill>
                <a:cs typeface="MS Gothic"/>
              </a:rPr>
              <a:t>After recharging the page it will also be accessible in the admin tool bar.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574" y="2051645"/>
            <a:ext cx="8547594" cy="4176464"/>
          </a:xfrm>
          <a:prstGeom prst="rect">
            <a:avLst/>
          </a:prstGeom>
        </p:spPr>
      </p:pic>
      <p:sp>
        <p:nvSpPr>
          <p:cNvPr id="7" name="Text Box 2"/>
          <p:cNvSpPr txBox="1">
            <a:spLocks noChangeArrowheads="1"/>
          </p:cNvSpPr>
          <p:nvPr/>
        </p:nvSpPr>
        <p:spPr bwMode="auto">
          <a:xfrm>
            <a:off x="5580062" y="3851845"/>
            <a:ext cx="4032448" cy="792088"/>
          </a:xfrm>
          <a:prstGeom prst="wedgeRoundRectCallout">
            <a:avLst>
              <a:gd name="adj1" fmla="val -37891"/>
              <a:gd name="adj2" fmla="val -144568"/>
              <a:gd name="adj3" fmla="val 16667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71989" tIns="46793" rIns="71989" bIns="46793"/>
          <a:lstStyle/>
          <a:p>
            <a:pPr marL="258721" indent="-255546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r>
              <a:rPr lang="en-GB" sz="2000" b="1" dirty="0">
                <a:solidFill>
                  <a:srgbClr val="4C4C4C"/>
                </a:solidFill>
              </a:rPr>
              <a:t>The URL contains the name of the site</a:t>
            </a:r>
            <a:endParaRPr lang="en-GB" sz="2000" b="1" dirty="0">
              <a:solidFill>
                <a:srgbClr val="4C4C4C"/>
              </a:solidFill>
              <a:cs typeface="MS Gothic"/>
            </a:endParaRPr>
          </a:p>
        </p:txBody>
      </p:sp>
    </p:spTree>
    <p:extLst>
      <p:ext uri="{BB962C8B-B14F-4D97-AF65-F5344CB8AC3E}">
        <p14:creationId xmlns:p14="http://schemas.microsoft.com/office/powerpoint/2010/main" val="3505628561"/>
      </p:ext>
    </p:extLst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4" y="301628"/>
            <a:ext cx="10044113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125" algn="l"/>
                <a:tab pos="914249" algn="l"/>
                <a:tab pos="1371374" algn="l"/>
                <a:tab pos="1828498" algn="l"/>
                <a:tab pos="2285623" algn="l"/>
                <a:tab pos="2742747" algn="l"/>
                <a:tab pos="3199872" algn="l"/>
                <a:tab pos="3656996" algn="l"/>
                <a:tab pos="4114122" algn="l"/>
                <a:tab pos="4571246" algn="l"/>
                <a:tab pos="5028370" algn="l"/>
                <a:tab pos="5485495" algn="l"/>
                <a:tab pos="5942620" algn="l"/>
                <a:tab pos="6399744" algn="l"/>
                <a:tab pos="6856869" algn="l"/>
                <a:tab pos="7313994" algn="l"/>
                <a:tab pos="7771119" algn="l"/>
                <a:tab pos="8228243" algn="l"/>
                <a:tab pos="8685368" algn="l"/>
                <a:tab pos="9142491" algn="l"/>
                <a:tab pos="9409148" algn="l"/>
              </a:tabLst>
            </a:pPr>
            <a:r>
              <a:rPr lang="en-GB" sz="3600" dirty="0">
                <a:solidFill>
                  <a:srgbClr val="FFA300"/>
                </a:solidFill>
                <a:cs typeface="MS Gothic"/>
              </a:rPr>
              <a:t>Exercise: New Site (15 min)</a:t>
            </a: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57214" y="1417638"/>
            <a:ext cx="10044113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21" indent="-255546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r>
              <a:rPr lang="en-GB" sz="2800" b="1" i="1" dirty="0">
                <a:solidFill>
                  <a:srgbClr val="000000"/>
                </a:solidFill>
                <a:cs typeface="MS Gothic"/>
              </a:rPr>
              <a:t>Create a new Site and manage its permissions</a:t>
            </a:r>
          </a:p>
          <a:p>
            <a:pPr marL="258721" indent="-255546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r>
              <a:rPr lang="en-US" sz="2000" b="1" i="1" dirty="0">
                <a:solidFill>
                  <a:srgbClr val="000000"/>
                </a:solidFill>
                <a:cs typeface="MS Gothic"/>
              </a:rPr>
              <a:t>Login as John.</a:t>
            </a:r>
          </a:p>
          <a:p>
            <a:pPr marL="258721" indent="-255546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r>
              <a:rPr lang="en-US" sz="2000" b="1" i="1" dirty="0">
                <a:solidFill>
                  <a:srgbClr val="000000"/>
                </a:solidFill>
                <a:cs typeface="MS Gothic"/>
              </a:rPr>
              <a:t>Click on Manage Sites in the Admin Tool Bar and add a new site (or portal) called “bike”.</a:t>
            </a:r>
          </a:p>
          <a:p>
            <a:pPr marL="258721" indent="-255546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r>
              <a:rPr lang="en-US" sz="2000" b="1" i="1" dirty="0">
                <a:solidFill>
                  <a:srgbClr val="000000"/>
                </a:solidFill>
                <a:cs typeface="MS Gothic"/>
              </a:rPr>
              <a:t>Allow access to everyone. Gives edit rights anybody in the group “platform/users”. (platform/Visitors</a:t>
            </a:r>
            <a:r>
              <a:rPr lang="en-US" sz="2000" b="1" i="1" dirty="0" smtClean="0">
                <a:solidFill>
                  <a:srgbClr val="000000"/>
                </a:solidFill>
                <a:cs typeface="MS Gothic"/>
              </a:rPr>
              <a:t>)</a:t>
            </a:r>
          </a:p>
          <a:p>
            <a:pPr marL="258721" indent="-255546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r>
              <a:rPr lang="en-US" sz="2000" b="1" i="1" dirty="0" smtClean="0">
                <a:solidFill>
                  <a:srgbClr val="000000"/>
                </a:solidFill>
                <a:cs typeface="MS Gothic"/>
              </a:rPr>
              <a:t>Choose the “Acme Portal” template.</a:t>
            </a:r>
            <a:endParaRPr lang="en-US" sz="2000" b="1" i="1" dirty="0">
              <a:solidFill>
                <a:srgbClr val="000000"/>
              </a:solidFill>
              <a:cs typeface="MS Gothic"/>
            </a:endParaRPr>
          </a:p>
          <a:p>
            <a:pPr marL="258721" indent="-255546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r>
              <a:rPr lang="en-US" sz="2000" b="1" i="1" dirty="0">
                <a:solidFill>
                  <a:srgbClr val="000000"/>
                </a:solidFill>
                <a:cs typeface="MS Gothic"/>
              </a:rPr>
              <a:t>Save.</a:t>
            </a:r>
          </a:p>
          <a:p>
            <a:pPr marL="258721" indent="-255546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r>
              <a:rPr lang="en-US" sz="2000" b="1" i="1" dirty="0" smtClean="0">
                <a:solidFill>
                  <a:srgbClr val="000000"/>
                </a:solidFill>
                <a:cs typeface="MS Gothic"/>
              </a:rPr>
              <a:t>Warning: Careful</a:t>
            </a:r>
            <a:r>
              <a:rPr lang="en-US" sz="2000" b="1" i="1" dirty="0">
                <a:solidFill>
                  <a:srgbClr val="000000"/>
                </a:solidFill>
                <a:cs typeface="MS Gothic"/>
              </a:rPr>
              <a:t>, by misadventure you might exclude yourself from your new site: </a:t>
            </a:r>
            <a:br>
              <a:rPr lang="en-US" sz="2000" b="1" i="1" dirty="0">
                <a:solidFill>
                  <a:srgbClr val="000000"/>
                </a:solidFill>
                <a:cs typeface="MS Gothic"/>
              </a:rPr>
            </a:br>
            <a:r>
              <a:rPr lang="en-US" sz="2000" b="1" i="1" dirty="0">
                <a:solidFill>
                  <a:srgbClr val="000000"/>
                </a:solidFill>
                <a:cs typeface="MS Gothic"/>
              </a:rPr>
              <a:t>For example, give the edit rights to “platform/bike” only. If you are not part of this group you will not see the new site in the “Manage Sites” interface anymore – in order to see the site again you have to add your user to the group.</a:t>
            </a:r>
          </a:p>
          <a:p>
            <a:pPr marL="258721" indent="-255546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endParaRPr lang="en-GB" sz="2000" b="1" i="1" dirty="0">
              <a:solidFill>
                <a:srgbClr val="4C4C4C"/>
              </a:solidFill>
              <a:cs typeface="MS Gothic"/>
            </a:endParaRPr>
          </a:p>
          <a:p>
            <a:pPr marL="639657" lvl="1" indent="-209515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00000"/>
              <a:buFont typeface="Symbol" pitchFamily="18" charset="2"/>
              <a:buChar char="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endParaRPr lang="en-GB" sz="1800" b="1" i="1" dirty="0">
              <a:solidFill>
                <a:srgbClr val="4C4C4C"/>
              </a:solidFill>
              <a:cs typeface="MS Gothic"/>
            </a:endParaRPr>
          </a:p>
        </p:txBody>
      </p:sp>
    </p:spTree>
    <p:extLst>
      <p:ext uri="{BB962C8B-B14F-4D97-AF65-F5344CB8AC3E}">
        <p14:creationId xmlns:p14="http://schemas.microsoft.com/office/powerpoint/2010/main" val="2378876336"/>
      </p:ext>
    </p:extLst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Layout</a:t>
            </a:r>
            <a:endParaRPr lang="en-US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For Sites and Pages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45199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4" y="301628"/>
            <a:ext cx="10044113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125" algn="l"/>
                <a:tab pos="914249" algn="l"/>
                <a:tab pos="1371374" algn="l"/>
                <a:tab pos="1828498" algn="l"/>
                <a:tab pos="2285623" algn="l"/>
                <a:tab pos="2742747" algn="l"/>
                <a:tab pos="3199872" algn="l"/>
                <a:tab pos="3656996" algn="l"/>
                <a:tab pos="4114122" algn="l"/>
                <a:tab pos="4571246" algn="l"/>
                <a:tab pos="5028370" algn="l"/>
                <a:tab pos="5485495" algn="l"/>
                <a:tab pos="5942620" algn="l"/>
                <a:tab pos="6399744" algn="l"/>
                <a:tab pos="6856869" algn="l"/>
                <a:tab pos="7313994" algn="l"/>
                <a:tab pos="7771119" algn="l"/>
                <a:tab pos="8228243" algn="l"/>
                <a:tab pos="8685368" algn="l"/>
                <a:tab pos="9142491" algn="l"/>
                <a:tab pos="9409148" algn="l"/>
              </a:tabLst>
            </a:pPr>
            <a:r>
              <a:rPr lang="en-GB" sz="3600" dirty="0">
                <a:solidFill>
                  <a:srgbClr val="FFA300"/>
                </a:solidFill>
                <a:cs typeface="MS Gothic"/>
              </a:rPr>
              <a:t>Site Layout</a:t>
            </a: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79401" y="1208069"/>
            <a:ext cx="10044113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21" indent="-255546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r>
              <a:rPr lang="en-US" sz="2000" b="1" dirty="0">
                <a:solidFill>
                  <a:srgbClr val="4C4C4C"/>
                </a:solidFill>
              </a:rPr>
              <a:t>There a several different pages on a site. Each page has its own URL.</a:t>
            </a:r>
          </a:p>
          <a:p>
            <a:pPr marL="258721" indent="-255546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r>
              <a:rPr lang="en-GB" sz="2000" b="1" dirty="0">
                <a:solidFill>
                  <a:srgbClr val="4C4C4C"/>
                </a:solidFill>
                <a:cs typeface="MS Gothic"/>
              </a:rPr>
              <a:t>The site layout defines the layout of the common part of all pages of a site. Normally there are a common header and common footer.</a:t>
            </a:r>
          </a:p>
          <a:p>
            <a:pPr marL="258721" indent="-255546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r>
              <a:rPr lang="en-US" sz="2000" b="1" dirty="0">
                <a:solidFill>
                  <a:srgbClr val="4C4C4C"/>
                </a:solidFill>
              </a:rPr>
              <a:t>A layout consists of a set of containers and applications.</a:t>
            </a:r>
          </a:p>
          <a:p>
            <a:pPr marL="258721" indent="-255546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r>
              <a:rPr lang="en-GB" sz="2000" b="1" dirty="0">
                <a:solidFill>
                  <a:srgbClr val="4C4C4C"/>
                </a:solidFill>
                <a:cs typeface="MS Gothic"/>
              </a:rPr>
              <a:t>The layout of a single page consists of the headers and footers of the site layout together the page layout.</a:t>
            </a:r>
          </a:p>
        </p:txBody>
      </p:sp>
    </p:spTree>
    <p:extLst>
      <p:ext uri="{BB962C8B-B14F-4D97-AF65-F5344CB8AC3E}">
        <p14:creationId xmlns:p14="http://schemas.microsoft.com/office/powerpoint/2010/main" val="1452248160"/>
      </p:ext>
    </p:extLst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4" y="301628"/>
            <a:ext cx="10044113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125" algn="l"/>
                <a:tab pos="914249" algn="l"/>
                <a:tab pos="1371374" algn="l"/>
                <a:tab pos="1828498" algn="l"/>
                <a:tab pos="2285623" algn="l"/>
                <a:tab pos="2742747" algn="l"/>
                <a:tab pos="3199872" algn="l"/>
                <a:tab pos="3656996" algn="l"/>
                <a:tab pos="4114122" algn="l"/>
                <a:tab pos="4571246" algn="l"/>
                <a:tab pos="5028370" algn="l"/>
                <a:tab pos="5485495" algn="l"/>
                <a:tab pos="5942620" algn="l"/>
                <a:tab pos="6399744" algn="l"/>
                <a:tab pos="6856869" algn="l"/>
                <a:tab pos="7313994" algn="l"/>
                <a:tab pos="7771119" algn="l"/>
                <a:tab pos="8228243" algn="l"/>
                <a:tab pos="8685368" algn="l"/>
                <a:tab pos="9142491" algn="l"/>
                <a:tab pos="9409148" algn="l"/>
              </a:tabLst>
            </a:pPr>
            <a:r>
              <a:rPr lang="en-US" sz="3600">
                <a:solidFill>
                  <a:srgbClr val="FFA300"/>
                </a:solidFill>
                <a:cs typeface="MS Gothic"/>
              </a:rPr>
              <a:t>Site Layout</a:t>
            </a: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79401" y="704013"/>
            <a:ext cx="10044113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639657" lvl="1" indent="-209515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00000"/>
              <a:buFont typeface="Symbol" pitchFamily="18" charset="2"/>
              <a:buChar char="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endParaRPr lang="en-US" sz="1800">
              <a:solidFill>
                <a:srgbClr val="4C4C4C"/>
              </a:solidFill>
              <a:cs typeface="MS Gothic"/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3602" y="1907629"/>
            <a:ext cx="8976533" cy="3636689"/>
          </a:xfrm>
          <a:prstGeom prst="rect">
            <a:avLst/>
          </a:prstGeom>
        </p:spPr>
      </p:pic>
      <p:sp>
        <p:nvSpPr>
          <p:cNvPr id="7" name="Rectangle à coins arrondis 6"/>
          <p:cNvSpPr/>
          <p:nvPr/>
        </p:nvSpPr>
        <p:spPr bwMode="auto">
          <a:xfrm>
            <a:off x="1331590" y="1835621"/>
            <a:ext cx="9073008" cy="1080120"/>
          </a:xfrm>
          <a:prstGeom prst="roundRect">
            <a:avLst>
              <a:gd name="adj" fmla="val 9949"/>
            </a:avLst>
          </a:prstGeom>
          <a:noFill/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25" tIns="45712" rIns="91425" bIns="45712" numCol="1" rtlCol="0" anchor="t" anchorCtr="0" compatLnSpc="1">
            <a:prstTxWarp prst="textNoShape">
              <a:avLst/>
            </a:prstTxWarp>
          </a:bodyPr>
          <a:lstStyle/>
          <a:p>
            <a:pPr>
              <a:buFont typeface="Symbol" charset="2"/>
              <a:buNone/>
            </a:pPr>
            <a:endParaRPr lang="en-US">
              <a:solidFill>
                <a:srgbClr val="FFFFFF"/>
              </a:solidFill>
              <a:cs typeface="MS Gothic"/>
            </a:endParaRPr>
          </a:p>
        </p:txBody>
      </p:sp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5868095" y="539477"/>
            <a:ext cx="3816423" cy="720081"/>
          </a:xfrm>
          <a:prstGeom prst="wedgeRoundRectCallout">
            <a:avLst>
              <a:gd name="adj1" fmla="val -22391"/>
              <a:gd name="adj2" fmla="val 127437"/>
              <a:gd name="adj3" fmla="val 16667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71989" tIns="46793" rIns="71989" bIns="46793"/>
          <a:lstStyle/>
          <a:p>
            <a:pPr marL="258721" indent="-255546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r>
              <a:rPr lang="en-US" sz="2000" b="1">
                <a:solidFill>
                  <a:srgbClr val="4C4C4C"/>
                </a:solidFill>
                <a:cs typeface="MS Gothic"/>
              </a:rPr>
              <a:t>Common header layout of all pages of the site “acme”</a:t>
            </a:r>
          </a:p>
        </p:txBody>
      </p:sp>
      <p:sp>
        <p:nvSpPr>
          <p:cNvPr id="9" name="Rectangle à coins arrondis 8"/>
          <p:cNvSpPr/>
          <p:nvPr/>
        </p:nvSpPr>
        <p:spPr bwMode="auto">
          <a:xfrm>
            <a:off x="1331590" y="2987751"/>
            <a:ext cx="9073008" cy="2664296"/>
          </a:xfrm>
          <a:prstGeom prst="roundRect">
            <a:avLst>
              <a:gd name="adj" fmla="val 9949"/>
            </a:avLst>
          </a:prstGeom>
          <a:noFill/>
          <a:ln w="3175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25" tIns="45712" rIns="91425" bIns="45712" numCol="1" rtlCol="0" anchor="t" anchorCtr="0" compatLnSpc="1">
            <a:prstTxWarp prst="textNoShape">
              <a:avLst/>
            </a:prstTxWarp>
          </a:bodyPr>
          <a:lstStyle/>
          <a:p>
            <a:pPr>
              <a:buFont typeface="Symbol" charset="2"/>
              <a:buNone/>
            </a:pPr>
            <a:endParaRPr lang="en-US">
              <a:solidFill>
                <a:srgbClr val="FFFFFF"/>
              </a:solidFill>
              <a:cs typeface="MS Gothic"/>
            </a:endParaRPr>
          </a:p>
        </p:txBody>
      </p:sp>
      <p:sp>
        <p:nvSpPr>
          <p:cNvPr id="10" name="Text Box 2"/>
          <p:cNvSpPr txBox="1">
            <a:spLocks noChangeArrowheads="1"/>
          </p:cNvSpPr>
          <p:nvPr/>
        </p:nvSpPr>
        <p:spPr bwMode="auto">
          <a:xfrm>
            <a:off x="755529" y="6012086"/>
            <a:ext cx="3240360" cy="648072"/>
          </a:xfrm>
          <a:prstGeom prst="wedgeRoundRectCallout">
            <a:avLst>
              <a:gd name="adj1" fmla="val 45403"/>
              <a:gd name="adj2" fmla="val -106880"/>
              <a:gd name="adj3" fmla="val 16667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71989" tIns="46793" rIns="71989" bIns="46793"/>
          <a:lstStyle/>
          <a:p>
            <a:pPr marL="258721" indent="-255546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r>
              <a:rPr lang="en-US" sz="2000" b="1" dirty="0">
                <a:solidFill>
                  <a:srgbClr val="4C4C4C"/>
                </a:solidFill>
                <a:cs typeface="MS Gothic"/>
              </a:rPr>
              <a:t>In blue color: Layout of the page “Overview”</a:t>
            </a:r>
          </a:p>
        </p:txBody>
      </p:sp>
    </p:spTree>
    <p:extLst>
      <p:ext uri="{BB962C8B-B14F-4D97-AF65-F5344CB8AC3E}">
        <p14:creationId xmlns:p14="http://schemas.microsoft.com/office/powerpoint/2010/main" val="781342850"/>
      </p:ext>
    </p:extLst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1673" y="2195663"/>
            <a:ext cx="8856983" cy="4285900"/>
          </a:xfrm>
          <a:prstGeom prst="rect">
            <a:avLst/>
          </a:prstGeom>
        </p:spPr>
      </p:pic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4" y="301628"/>
            <a:ext cx="10044113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125" algn="l"/>
                <a:tab pos="914249" algn="l"/>
                <a:tab pos="1371374" algn="l"/>
                <a:tab pos="1828498" algn="l"/>
                <a:tab pos="2285623" algn="l"/>
                <a:tab pos="2742747" algn="l"/>
                <a:tab pos="3199872" algn="l"/>
                <a:tab pos="3656996" algn="l"/>
                <a:tab pos="4114122" algn="l"/>
                <a:tab pos="4571246" algn="l"/>
                <a:tab pos="5028370" algn="l"/>
                <a:tab pos="5485495" algn="l"/>
                <a:tab pos="5942620" algn="l"/>
                <a:tab pos="6399744" algn="l"/>
                <a:tab pos="6856869" algn="l"/>
                <a:tab pos="7313994" algn="l"/>
                <a:tab pos="7771119" algn="l"/>
                <a:tab pos="8228243" algn="l"/>
                <a:tab pos="8685368" algn="l"/>
                <a:tab pos="9142491" algn="l"/>
                <a:tab pos="9409148" algn="l"/>
              </a:tabLst>
            </a:pPr>
            <a:r>
              <a:rPr lang="en-GB" sz="3600" dirty="0">
                <a:solidFill>
                  <a:srgbClr val="FFA300"/>
                </a:solidFill>
                <a:cs typeface="MS Gothic"/>
              </a:rPr>
              <a:t>Site Layout</a:t>
            </a: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611511" y="1331565"/>
            <a:ext cx="10044113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639657" lvl="1" indent="-209515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00000"/>
              <a:buFont typeface="Symbol" pitchFamily="18" charset="2"/>
              <a:buChar char="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endParaRPr lang="en-GB" sz="1800" dirty="0">
              <a:solidFill>
                <a:srgbClr val="4C4C4C"/>
              </a:solidFill>
              <a:cs typeface="MS Gothic"/>
            </a:endParaRPr>
          </a:p>
        </p:txBody>
      </p:sp>
      <p:sp>
        <p:nvSpPr>
          <p:cNvPr id="7" name="Rectangle à coins arrondis 6"/>
          <p:cNvSpPr/>
          <p:nvPr/>
        </p:nvSpPr>
        <p:spPr bwMode="auto">
          <a:xfrm>
            <a:off x="2123678" y="2195663"/>
            <a:ext cx="8784976" cy="936104"/>
          </a:xfrm>
          <a:prstGeom prst="roundRect">
            <a:avLst>
              <a:gd name="adj" fmla="val 9949"/>
            </a:avLst>
          </a:prstGeom>
          <a:noFill/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25" tIns="45712" rIns="91425" bIns="45712" numCol="1" rtlCol="0" anchor="t" anchorCtr="0" compatLnSpc="1">
            <a:prstTxWarp prst="textNoShape">
              <a:avLst/>
            </a:prstTxWarp>
          </a:bodyPr>
          <a:lstStyle/>
          <a:p>
            <a:pPr>
              <a:buFont typeface="Symbol" charset="2"/>
              <a:buNone/>
            </a:pPr>
            <a:endParaRPr lang="en-US">
              <a:solidFill>
                <a:srgbClr val="FFFFFF"/>
              </a:solidFill>
              <a:cs typeface="MS Gothic"/>
            </a:endParaRPr>
          </a:p>
        </p:txBody>
      </p:sp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6660182" y="899516"/>
            <a:ext cx="3816423" cy="720081"/>
          </a:xfrm>
          <a:prstGeom prst="wedgeRoundRectCallout">
            <a:avLst>
              <a:gd name="adj1" fmla="val -22391"/>
              <a:gd name="adj2" fmla="val 127437"/>
              <a:gd name="adj3" fmla="val 16667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71989" tIns="46793" rIns="71989" bIns="46793"/>
          <a:lstStyle/>
          <a:p>
            <a:pPr marL="258721" indent="-255546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r>
              <a:rPr lang="en-GB" sz="2000" b="1" dirty="0">
                <a:solidFill>
                  <a:srgbClr val="4C4C4C"/>
                </a:solidFill>
                <a:cs typeface="MS Gothic"/>
              </a:rPr>
              <a:t>Common header layout of all pages of the site “acme”</a:t>
            </a:r>
          </a:p>
        </p:txBody>
      </p:sp>
      <p:sp>
        <p:nvSpPr>
          <p:cNvPr id="9" name="Rectangle à coins arrondis 8"/>
          <p:cNvSpPr/>
          <p:nvPr/>
        </p:nvSpPr>
        <p:spPr bwMode="auto">
          <a:xfrm>
            <a:off x="2123678" y="3203773"/>
            <a:ext cx="8784976" cy="2808312"/>
          </a:xfrm>
          <a:prstGeom prst="roundRect">
            <a:avLst>
              <a:gd name="adj" fmla="val 3920"/>
            </a:avLst>
          </a:prstGeom>
          <a:noFill/>
          <a:ln w="3175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25" tIns="45712" rIns="91425" bIns="45712" numCol="1" rtlCol="0" anchor="t" anchorCtr="0" compatLnSpc="1">
            <a:prstTxWarp prst="textNoShape">
              <a:avLst/>
            </a:prstTxWarp>
          </a:bodyPr>
          <a:lstStyle/>
          <a:p>
            <a:pPr>
              <a:buFont typeface="Symbol" charset="2"/>
              <a:buNone/>
            </a:pPr>
            <a:endParaRPr lang="en-US">
              <a:solidFill>
                <a:srgbClr val="FFFFFF"/>
              </a:solidFill>
              <a:cs typeface="MS Gothic"/>
            </a:endParaRPr>
          </a:p>
        </p:txBody>
      </p:sp>
      <p:sp>
        <p:nvSpPr>
          <p:cNvPr id="10" name="Text Box 2"/>
          <p:cNvSpPr txBox="1">
            <a:spLocks noChangeArrowheads="1"/>
          </p:cNvSpPr>
          <p:nvPr/>
        </p:nvSpPr>
        <p:spPr bwMode="auto">
          <a:xfrm>
            <a:off x="179463" y="1259556"/>
            <a:ext cx="4752528" cy="720081"/>
          </a:xfrm>
          <a:prstGeom prst="wedgeRoundRectCallout">
            <a:avLst>
              <a:gd name="adj1" fmla="val -5262"/>
              <a:gd name="adj2" fmla="val 265127"/>
              <a:gd name="adj3" fmla="val 16667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71989" tIns="46793" rIns="71989" bIns="46793"/>
          <a:lstStyle/>
          <a:p>
            <a:pPr marL="258721" indent="-255546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r>
              <a:rPr lang="en-US" sz="2000" b="1" dirty="0">
                <a:solidFill>
                  <a:srgbClr val="4C4C4C"/>
                </a:solidFill>
                <a:cs typeface="MS Gothic"/>
              </a:rPr>
              <a:t>In blue color: Layout of the page “Products” (Showing Movement)</a:t>
            </a:r>
          </a:p>
        </p:txBody>
      </p:sp>
      <p:sp>
        <p:nvSpPr>
          <p:cNvPr id="11" name="Rectangle à coins arrondis 10"/>
          <p:cNvSpPr/>
          <p:nvPr/>
        </p:nvSpPr>
        <p:spPr bwMode="auto">
          <a:xfrm>
            <a:off x="2123678" y="6156101"/>
            <a:ext cx="8784976" cy="360040"/>
          </a:xfrm>
          <a:prstGeom prst="roundRect">
            <a:avLst>
              <a:gd name="adj" fmla="val 9949"/>
            </a:avLst>
          </a:prstGeom>
          <a:noFill/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25" tIns="45712" rIns="91425" bIns="45712" numCol="1" rtlCol="0" anchor="t" anchorCtr="0" compatLnSpc="1">
            <a:prstTxWarp prst="textNoShape">
              <a:avLst/>
            </a:prstTxWarp>
          </a:bodyPr>
          <a:lstStyle/>
          <a:p>
            <a:pPr>
              <a:buFont typeface="Symbol" charset="2"/>
              <a:buNone/>
            </a:pPr>
            <a:endParaRPr lang="en-US">
              <a:solidFill>
                <a:srgbClr val="FFFFFF"/>
              </a:solidFill>
              <a:cs typeface="MS Gothic"/>
            </a:endParaRPr>
          </a:p>
        </p:txBody>
      </p:sp>
      <p:sp>
        <p:nvSpPr>
          <p:cNvPr id="12" name="Text Box 2"/>
          <p:cNvSpPr txBox="1">
            <a:spLocks noChangeArrowheads="1"/>
          </p:cNvSpPr>
          <p:nvPr/>
        </p:nvSpPr>
        <p:spPr bwMode="auto">
          <a:xfrm>
            <a:off x="6588174" y="4787948"/>
            <a:ext cx="3816423" cy="720081"/>
          </a:xfrm>
          <a:prstGeom prst="wedgeRoundRectCallout">
            <a:avLst>
              <a:gd name="adj1" fmla="val -22391"/>
              <a:gd name="adj2" fmla="val 127437"/>
              <a:gd name="adj3" fmla="val 16667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71989" tIns="46793" rIns="71989" bIns="46793"/>
          <a:lstStyle/>
          <a:p>
            <a:pPr marL="258721" indent="-255546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r>
              <a:rPr lang="en-GB" sz="2000" b="1" dirty="0">
                <a:solidFill>
                  <a:srgbClr val="4C4C4C"/>
                </a:solidFill>
                <a:cs typeface="MS Gothic"/>
              </a:rPr>
              <a:t>Common footer layout of all pages of the site “acme”</a:t>
            </a:r>
          </a:p>
        </p:txBody>
      </p:sp>
    </p:spTree>
    <p:extLst>
      <p:ext uri="{BB962C8B-B14F-4D97-AF65-F5344CB8AC3E}">
        <p14:creationId xmlns:p14="http://schemas.microsoft.com/office/powerpoint/2010/main" val="2849198000"/>
      </p:ext>
    </p:extLst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494" y="1619600"/>
            <a:ext cx="7959654" cy="2592288"/>
          </a:xfrm>
          <a:prstGeom prst="rect">
            <a:avLst/>
          </a:prstGeom>
        </p:spPr>
      </p:pic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4" y="301628"/>
            <a:ext cx="10044113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125" algn="l"/>
                <a:tab pos="914249" algn="l"/>
                <a:tab pos="1371374" algn="l"/>
                <a:tab pos="1828498" algn="l"/>
                <a:tab pos="2285623" algn="l"/>
                <a:tab pos="2742747" algn="l"/>
                <a:tab pos="3199872" algn="l"/>
                <a:tab pos="3656996" algn="l"/>
                <a:tab pos="4114122" algn="l"/>
                <a:tab pos="4571246" algn="l"/>
                <a:tab pos="5028370" algn="l"/>
                <a:tab pos="5485495" algn="l"/>
                <a:tab pos="5942620" algn="l"/>
                <a:tab pos="6399744" algn="l"/>
                <a:tab pos="6856869" algn="l"/>
                <a:tab pos="7313994" algn="l"/>
                <a:tab pos="7771119" algn="l"/>
                <a:tab pos="8228243" algn="l"/>
                <a:tab pos="8685368" algn="l"/>
                <a:tab pos="9142491" algn="l"/>
                <a:tab pos="9409148" algn="l"/>
              </a:tabLst>
            </a:pPr>
            <a:r>
              <a:rPr lang="en-GB" sz="3600" dirty="0">
                <a:solidFill>
                  <a:srgbClr val="FFA300"/>
                </a:solidFill>
                <a:cs typeface="MS Gothic"/>
              </a:rPr>
              <a:t>Site Layout</a:t>
            </a: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79401" y="1187549"/>
            <a:ext cx="10044113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639657" lvl="1" indent="-209515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00000"/>
              <a:buFont typeface="Symbol" pitchFamily="18" charset="2"/>
              <a:buChar char="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endParaRPr lang="en-GB" sz="1800" dirty="0">
              <a:solidFill>
                <a:srgbClr val="4C4C4C"/>
              </a:solidFill>
              <a:cs typeface="MS Gothic"/>
            </a:endParaRPr>
          </a:p>
        </p:txBody>
      </p:sp>
      <p:sp>
        <p:nvSpPr>
          <p:cNvPr id="5" name="Rectangle à coins arrondis 4"/>
          <p:cNvSpPr/>
          <p:nvPr/>
        </p:nvSpPr>
        <p:spPr bwMode="auto">
          <a:xfrm>
            <a:off x="6044855" y="2987752"/>
            <a:ext cx="1728192" cy="504055"/>
          </a:xfrm>
          <a:prstGeom prst="roundRect">
            <a:avLst>
              <a:gd name="adj" fmla="val 9949"/>
            </a:avLst>
          </a:prstGeom>
          <a:noFill/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25" tIns="45712" rIns="91425" bIns="45712" numCol="1" rtlCol="0" anchor="t" anchorCtr="0" compatLnSpc="1">
            <a:prstTxWarp prst="textNoShape">
              <a:avLst/>
            </a:prstTxWarp>
          </a:bodyPr>
          <a:lstStyle/>
          <a:p>
            <a:pPr>
              <a:buFont typeface="Symbol" charset="2"/>
              <a:buNone/>
            </a:pPr>
            <a:endParaRPr lang="en-US">
              <a:solidFill>
                <a:srgbClr val="FFFFFF"/>
              </a:solidFill>
              <a:cs typeface="MS Gothic"/>
            </a:endParaRPr>
          </a:p>
        </p:txBody>
      </p:sp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6372151" y="1691604"/>
            <a:ext cx="3816423" cy="720081"/>
          </a:xfrm>
          <a:prstGeom prst="wedgeRoundRectCallout">
            <a:avLst>
              <a:gd name="adj1" fmla="val -22391"/>
              <a:gd name="adj2" fmla="val 127437"/>
              <a:gd name="adj3" fmla="val 16667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71989" tIns="46793" rIns="71989" bIns="46793"/>
          <a:lstStyle/>
          <a:p>
            <a:pPr marL="258721" indent="-255546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r>
              <a:rPr lang="en-GB" sz="2000" b="1" dirty="0">
                <a:solidFill>
                  <a:srgbClr val="4C4C4C"/>
                </a:solidFill>
                <a:cs typeface="MS Gothic"/>
              </a:rPr>
              <a:t>Edit the common layout of all pages of the current site</a:t>
            </a:r>
          </a:p>
        </p:txBody>
      </p:sp>
    </p:spTree>
    <p:extLst>
      <p:ext uri="{BB962C8B-B14F-4D97-AF65-F5344CB8AC3E}">
        <p14:creationId xmlns:p14="http://schemas.microsoft.com/office/powerpoint/2010/main" val="4097398093"/>
      </p:ext>
    </p:extLst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Sites</a:t>
            </a:r>
            <a:endParaRPr lang="en-US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Site creation and URLS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41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4" y="301628"/>
            <a:ext cx="10044113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125" algn="l"/>
                <a:tab pos="914249" algn="l"/>
                <a:tab pos="1371374" algn="l"/>
                <a:tab pos="1828498" algn="l"/>
                <a:tab pos="2285623" algn="l"/>
                <a:tab pos="2742747" algn="l"/>
                <a:tab pos="3199872" algn="l"/>
                <a:tab pos="3656996" algn="l"/>
                <a:tab pos="4114122" algn="l"/>
                <a:tab pos="4571246" algn="l"/>
                <a:tab pos="5028370" algn="l"/>
                <a:tab pos="5485495" algn="l"/>
                <a:tab pos="5942620" algn="l"/>
                <a:tab pos="6399744" algn="l"/>
                <a:tab pos="6856869" algn="l"/>
                <a:tab pos="7313994" algn="l"/>
                <a:tab pos="7771119" algn="l"/>
                <a:tab pos="8228243" algn="l"/>
                <a:tab pos="8685368" algn="l"/>
                <a:tab pos="9142491" algn="l"/>
                <a:tab pos="9409148" algn="l"/>
              </a:tabLst>
            </a:pPr>
            <a:r>
              <a:rPr lang="en-GB" sz="3600" dirty="0">
                <a:solidFill>
                  <a:srgbClr val="FFA300"/>
                </a:solidFill>
              </a:rPr>
              <a:t>Site Layout</a:t>
            </a: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07966" y="1208069"/>
            <a:ext cx="10044113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3175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endParaRPr lang="en-GB" sz="2000" b="1" i="1" dirty="0">
              <a:solidFill>
                <a:srgbClr val="4C4C4C"/>
              </a:solidFill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01" y="1058559"/>
            <a:ext cx="9865096" cy="5961641"/>
          </a:xfrm>
          <a:prstGeom prst="rect">
            <a:avLst/>
          </a:prstGeom>
        </p:spPr>
      </p:pic>
      <p:sp>
        <p:nvSpPr>
          <p:cNvPr id="5" name="Rectangle à coins arrondis 4"/>
          <p:cNvSpPr/>
          <p:nvPr/>
        </p:nvSpPr>
        <p:spPr bwMode="auto">
          <a:xfrm>
            <a:off x="539503" y="3707829"/>
            <a:ext cx="9937104" cy="2304256"/>
          </a:xfrm>
          <a:prstGeom prst="roundRect">
            <a:avLst>
              <a:gd name="adj" fmla="val 9949"/>
            </a:avLst>
          </a:prstGeom>
          <a:noFill/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25" tIns="45712" rIns="91425" bIns="45712" numCol="1" rtlCol="0" anchor="t" anchorCtr="0" compatLnSpc="1">
            <a:prstTxWarp prst="textNoShape">
              <a:avLst/>
            </a:prstTxWarp>
          </a:bodyPr>
          <a:lstStyle/>
          <a:p>
            <a:pPr>
              <a:buFont typeface="Symbol" charset="2"/>
              <a:buNone/>
            </a:pPr>
            <a:endParaRPr lang="en-US">
              <a:solidFill>
                <a:srgbClr val="FFFFFF"/>
              </a:solidFill>
              <a:cs typeface="MS Gothic"/>
            </a:endParaRPr>
          </a:p>
        </p:txBody>
      </p:sp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2771750" y="2267670"/>
            <a:ext cx="2736304" cy="432048"/>
          </a:xfrm>
          <a:prstGeom prst="wedgeRoundRectCallout">
            <a:avLst>
              <a:gd name="adj1" fmla="val -21217"/>
              <a:gd name="adj2" fmla="val 265064"/>
              <a:gd name="adj3" fmla="val 16667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71989" tIns="46793" rIns="71989" bIns="46793"/>
          <a:lstStyle/>
          <a:p>
            <a:pPr marL="258721" indent="-255546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r>
              <a:rPr lang="en-GB" sz="2000" b="1" dirty="0">
                <a:solidFill>
                  <a:srgbClr val="4C4C4C"/>
                </a:solidFill>
                <a:cs typeface="MS Gothic"/>
              </a:rPr>
              <a:t>Position of the page.</a:t>
            </a:r>
          </a:p>
        </p:txBody>
      </p:sp>
    </p:spTree>
    <p:extLst>
      <p:ext uri="{BB962C8B-B14F-4D97-AF65-F5344CB8AC3E}">
        <p14:creationId xmlns:p14="http://schemas.microsoft.com/office/powerpoint/2010/main" val="1164858959"/>
      </p:ext>
    </p:extLst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4" y="301628"/>
            <a:ext cx="10044113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125" algn="l"/>
                <a:tab pos="914249" algn="l"/>
                <a:tab pos="1371374" algn="l"/>
                <a:tab pos="1828498" algn="l"/>
                <a:tab pos="2285623" algn="l"/>
                <a:tab pos="2742747" algn="l"/>
                <a:tab pos="3199872" algn="l"/>
                <a:tab pos="3656996" algn="l"/>
                <a:tab pos="4114122" algn="l"/>
                <a:tab pos="4571246" algn="l"/>
                <a:tab pos="5028370" algn="l"/>
                <a:tab pos="5485495" algn="l"/>
                <a:tab pos="5942620" algn="l"/>
                <a:tab pos="6399744" algn="l"/>
                <a:tab pos="6856869" algn="l"/>
                <a:tab pos="7313994" algn="l"/>
                <a:tab pos="7771119" algn="l"/>
                <a:tab pos="8228243" algn="l"/>
                <a:tab pos="8685368" algn="l"/>
                <a:tab pos="9142491" algn="l"/>
                <a:tab pos="9409148" algn="l"/>
              </a:tabLst>
            </a:pPr>
            <a:r>
              <a:rPr lang="en-GB" sz="3600" dirty="0">
                <a:solidFill>
                  <a:srgbClr val="FFA300"/>
                </a:solidFill>
              </a:rPr>
              <a:t>Applications</a:t>
            </a: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07964" y="1208069"/>
            <a:ext cx="4352018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21" indent="-255546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r>
              <a:rPr lang="en-GB" sz="2000" b="1" i="1" dirty="0">
                <a:solidFill>
                  <a:srgbClr val="4C4C4C"/>
                </a:solidFill>
              </a:rPr>
              <a:t>Organized in categories</a:t>
            </a:r>
          </a:p>
          <a:p>
            <a:pPr marL="258721" indent="-255546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r>
              <a:rPr lang="en-GB" sz="2000" b="1" i="1" dirty="0">
                <a:solidFill>
                  <a:srgbClr val="4C4C4C"/>
                </a:solidFill>
              </a:rPr>
              <a:t>Configurable in the application</a:t>
            </a:r>
            <a:br>
              <a:rPr lang="en-GB" sz="2000" b="1" i="1" dirty="0">
                <a:solidFill>
                  <a:srgbClr val="4C4C4C"/>
                </a:solidFill>
              </a:rPr>
            </a:br>
            <a:r>
              <a:rPr lang="en-GB" sz="2000" b="1" i="1" dirty="0">
                <a:solidFill>
                  <a:srgbClr val="4C4C4C"/>
                </a:solidFill>
              </a:rPr>
              <a:t>registry (later chapter).</a:t>
            </a:r>
          </a:p>
          <a:p>
            <a:pPr marL="258721" indent="-255546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r>
              <a:rPr lang="en-GB" sz="2000" b="1" i="1" dirty="0">
                <a:solidFill>
                  <a:srgbClr val="4C4C4C"/>
                </a:solidFill>
              </a:rPr>
              <a:t>Drag and drop an application from the page editor to the page: In that moment you create a new instance of the portlet. </a:t>
            </a:r>
          </a:p>
          <a:p>
            <a:pPr marL="3175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endParaRPr lang="en-GB" sz="2000" b="1" i="1" dirty="0">
              <a:solidFill>
                <a:srgbClr val="4C4C4C"/>
              </a:solidFill>
            </a:endParaRPr>
          </a:p>
          <a:p>
            <a:pPr marL="258721" indent="-255546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r>
              <a:rPr lang="en-GB" sz="2000" b="1" i="1" dirty="0">
                <a:solidFill>
                  <a:srgbClr val="4C4C4C"/>
                </a:solidFill>
              </a:rPr>
              <a:t>The page editor shows an applications and a containers tab. Clicking on these tabs switches also the between an application and a container mode.</a:t>
            </a:r>
          </a:p>
          <a:p>
            <a:pPr marL="258721" indent="-255546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endParaRPr lang="en-GB" sz="2000" b="1" i="1" dirty="0">
              <a:solidFill>
                <a:srgbClr val="4C4C4C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4368" y="1043535"/>
            <a:ext cx="4712158" cy="5616625"/>
          </a:xfrm>
          <a:prstGeom prst="rect">
            <a:avLst/>
          </a:prstGeom>
        </p:spPr>
      </p:pic>
      <p:sp>
        <p:nvSpPr>
          <p:cNvPr id="5" name="Rectangle à coins arrondis 4"/>
          <p:cNvSpPr/>
          <p:nvPr/>
        </p:nvSpPr>
        <p:spPr bwMode="auto">
          <a:xfrm>
            <a:off x="6084119" y="1979640"/>
            <a:ext cx="2736304" cy="1080120"/>
          </a:xfrm>
          <a:prstGeom prst="roundRect">
            <a:avLst>
              <a:gd name="adj" fmla="val 9949"/>
            </a:avLst>
          </a:prstGeom>
          <a:noFill/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25" tIns="45712" rIns="91425" bIns="45712" numCol="1" rtlCol="0" anchor="t" anchorCtr="0" compatLnSpc="1">
            <a:prstTxWarp prst="textNoShape">
              <a:avLst/>
            </a:prstTxWarp>
          </a:bodyPr>
          <a:lstStyle/>
          <a:p>
            <a:pPr>
              <a:buFont typeface="Symbol" charset="2"/>
              <a:buNone/>
            </a:pPr>
            <a:endParaRPr lang="en-US">
              <a:solidFill>
                <a:srgbClr val="FFFFFF"/>
              </a:solidFill>
              <a:cs typeface="MS Gothic"/>
            </a:endParaRPr>
          </a:p>
        </p:txBody>
      </p:sp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9257975" y="1259557"/>
            <a:ext cx="1872209" cy="504055"/>
          </a:xfrm>
          <a:prstGeom prst="wedgeRoundRectCallout">
            <a:avLst>
              <a:gd name="adj1" fmla="val -71308"/>
              <a:gd name="adj2" fmla="val 130427"/>
              <a:gd name="adj3" fmla="val 16667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71989" tIns="46793" rIns="71989" bIns="46793"/>
          <a:lstStyle/>
          <a:p>
            <a:pPr marL="258721" indent="-255546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r>
              <a:rPr lang="en-GB" sz="2000" b="1" dirty="0">
                <a:solidFill>
                  <a:srgbClr val="4C4C4C"/>
                </a:solidFill>
                <a:cs typeface="MS Gothic"/>
              </a:rPr>
              <a:t>Categories</a:t>
            </a:r>
          </a:p>
        </p:txBody>
      </p:sp>
      <p:sp>
        <p:nvSpPr>
          <p:cNvPr id="7" name="Rectangle à coins arrondis 6"/>
          <p:cNvSpPr/>
          <p:nvPr/>
        </p:nvSpPr>
        <p:spPr bwMode="auto">
          <a:xfrm>
            <a:off x="6084663" y="3131765"/>
            <a:ext cx="2807769" cy="2880320"/>
          </a:xfrm>
          <a:prstGeom prst="roundRect">
            <a:avLst>
              <a:gd name="adj" fmla="val 9949"/>
            </a:avLst>
          </a:prstGeom>
          <a:noFill/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25" tIns="45712" rIns="91425" bIns="45712" numCol="1" rtlCol="0" anchor="t" anchorCtr="0" compatLnSpc="1">
            <a:prstTxWarp prst="textNoShape">
              <a:avLst/>
            </a:prstTxWarp>
          </a:bodyPr>
          <a:lstStyle/>
          <a:p>
            <a:pPr>
              <a:buFont typeface="Symbol" charset="2"/>
              <a:buNone/>
            </a:pPr>
            <a:endParaRPr lang="en-US">
              <a:solidFill>
                <a:srgbClr val="FFFFFF"/>
              </a:solidFill>
              <a:cs typeface="MS Gothic"/>
            </a:endParaRPr>
          </a:p>
        </p:txBody>
      </p:sp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9287916" y="3707829"/>
            <a:ext cx="1872209" cy="504055"/>
          </a:xfrm>
          <a:prstGeom prst="wedgeRoundRectCallout">
            <a:avLst>
              <a:gd name="adj1" fmla="val -71308"/>
              <a:gd name="adj2" fmla="val 130427"/>
              <a:gd name="adj3" fmla="val 16667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71989" tIns="46793" rIns="71989" bIns="46793"/>
          <a:lstStyle/>
          <a:p>
            <a:pPr marL="258721" indent="-255546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r>
              <a:rPr lang="en-GB" sz="2000" b="1" dirty="0">
                <a:solidFill>
                  <a:srgbClr val="4C4C4C"/>
                </a:solidFill>
                <a:cs typeface="MS Gothic"/>
              </a:rPr>
              <a:t>Applications</a:t>
            </a:r>
          </a:p>
        </p:txBody>
      </p:sp>
    </p:spTree>
    <p:extLst>
      <p:ext uri="{BB962C8B-B14F-4D97-AF65-F5344CB8AC3E}">
        <p14:creationId xmlns:p14="http://schemas.microsoft.com/office/powerpoint/2010/main" val="2984417185"/>
      </p:ext>
    </p:extLst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4" y="301628"/>
            <a:ext cx="10044113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125" algn="l"/>
                <a:tab pos="914249" algn="l"/>
                <a:tab pos="1371374" algn="l"/>
                <a:tab pos="1828498" algn="l"/>
                <a:tab pos="2285623" algn="l"/>
                <a:tab pos="2742747" algn="l"/>
                <a:tab pos="3199872" algn="l"/>
                <a:tab pos="3656996" algn="l"/>
                <a:tab pos="4114122" algn="l"/>
                <a:tab pos="4571246" algn="l"/>
                <a:tab pos="5028370" algn="l"/>
                <a:tab pos="5485495" algn="l"/>
                <a:tab pos="5942620" algn="l"/>
                <a:tab pos="6399744" algn="l"/>
                <a:tab pos="6856869" algn="l"/>
                <a:tab pos="7313994" algn="l"/>
                <a:tab pos="7771119" algn="l"/>
                <a:tab pos="8228243" algn="l"/>
                <a:tab pos="8685368" algn="l"/>
                <a:tab pos="9142491" algn="l"/>
                <a:tab pos="9409148" algn="l"/>
              </a:tabLst>
            </a:pPr>
            <a:r>
              <a:rPr lang="en-GB" sz="3600" dirty="0">
                <a:solidFill>
                  <a:srgbClr val="FFA300"/>
                </a:solidFill>
              </a:rPr>
              <a:t>Containers</a:t>
            </a: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07966" y="1208069"/>
            <a:ext cx="10044113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21" indent="-255546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r>
              <a:rPr lang="en-US" sz="2000" b="1" i="1" dirty="0">
                <a:solidFill>
                  <a:srgbClr val="4C4C4C"/>
                </a:solidFill>
              </a:rPr>
              <a:t>Containers help to position elements </a:t>
            </a:r>
            <a:br>
              <a:rPr lang="en-US" sz="2000" b="1" i="1" dirty="0">
                <a:solidFill>
                  <a:srgbClr val="4C4C4C"/>
                </a:solidFill>
              </a:rPr>
            </a:br>
            <a:r>
              <a:rPr lang="en-US" sz="2000" b="1" i="1" dirty="0">
                <a:solidFill>
                  <a:srgbClr val="4C4C4C"/>
                </a:solidFill>
              </a:rPr>
              <a:t>on the page.</a:t>
            </a:r>
          </a:p>
          <a:p>
            <a:pPr marL="258721" indent="-255546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r>
              <a:rPr lang="en-US" sz="2000" b="1" i="1" dirty="0">
                <a:solidFill>
                  <a:srgbClr val="4C4C4C"/>
                </a:solidFill>
              </a:rPr>
              <a:t>Most containers are invisible in the </a:t>
            </a:r>
            <a:br>
              <a:rPr lang="en-US" sz="2000" b="1" i="1" dirty="0">
                <a:solidFill>
                  <a:srgbClr val="4C4C4C"/>
                </a:solidFill>
              </a:rPr>
            </a:br>
            <a:r>
              <a:rPr lang="en-US" sz="2000" b="1" i="1" dirty="0">
                <a:solidFill>
                  <a:srgbClr val="4C4C4C"/>
                </a:solidFill>
              </a:rPr>
              <a:t>final page.</a:t>
            </a:r>
          </a:p>
          <a:p>
            <a:pPr marL="258721" indent="-255546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r>
              <a:rPr lang="en-US" sz="2000" b="1" i="1" dirty="0">
                <a:solidFill>
                  <a:srgbClr val="4C4C4C"/>
                </a:solidFill>
              </a:rPr>
              <a:t>You can use them in : </a:t>
            </a:r>
          </a:p>
          <a:p>
            <a:pPr marL="682514" lvl="1" indent="-255546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r>
              <a:rPr lang="en-US" sz="2000" b="1" i="1" dirty="0">
                <a:solidFill>
                  <a:srgbClr val="4C4C4C"/>
                </a:solidFill>
              </a:rPr>
              <a:t>Page layout</a:t>
            </a:r>
          </a:p>
          <a:p>
            <a:pPr marL="682514" lvl="1" indent="-255546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r>
              <a:rPr lang="en-US" sz="2000" b="1" i="1" dirty="0">
                <a:solidFill>
                  <a:srgbClr val="4C4C4C"/>
                </a:solidFill>
              </a:rPr>
              <a:t>Portal layout</a:t>
            </a:r>
          </a:p>
          <a:p>
            <a:pPr marL="258721" indent="-255546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r>
              <a:rPr lang="en-US" sz="2000" b="1" i="1" dirty="0">
                <a:solidFill>
                  <a:srgbClr val="4C4C4C"/>
                </a:solidFill>
              </a:rPr>
              <a:t>You can combine different containers.</a:t>
            </a:r>
          </a:p>
          <a:p>
            <a:pPr marL="258721" indent="-255546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endParaRPr lang="en-GB" sz="2000" b="1" i="1" dirty="0">
              <a:solidFill>
                <a:srgbClr val="4C4C4C"/>
              </a:solidFill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4119" y="1043533"/>
            <a:ext cx="4906144" cy="5862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450028"/>
      </p:ext>
    </p:extLst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4" y="301628"/>
            <a:ext cx="10044113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125" algn="l"/>
                <a:tab pos="914249" algn="l"/>
                <a:tab pos="1371374" algn="l"/>
                <a:tab pos="1828498" algn="l"/>
                <a:tab pos="2285623" algn="l"/>
                <a:tab pos="2742747" algn="l"/>
                <a:tab pos="3199872" algn="l"/>
                <a:tab pos="3656996" algn="l"/>
                <a:tab pos="4114122" algn="l"/>
                <a:tab pos="4571246" algn="l"/>
                <a:tab pos="5028370" algn="l"/>
                <a:tab pos="5485495" algn="l"/>
                <a:tab pos="5942620" algn="l"/>
                <a:tab pos="6399744" algn="l"/>
                <a:tab pos="6856869" algn="l"/>
                <a:tab pos="7313994" algn="l"/>
                <a:tab pos="7771119" algn="l"/>
                <a:tab pos="8228243" algn="l"/>
                <a:tab pos="8685368" algn="l"/>
                <a:tab pos="9142491" algn="l"/>
                <a:tab pos="9409148" algn="l"/>
              </a:tabLst>
            </a:pPr>
            <a:r>
              <a:rPr lang="en-GB" sz="3600" dirty="0">
                <a:solidFill>
                  <a:srgbClr val="FFA300"/>
                </a:solidFill>
              </a:rPr>
              <a:t>Containers</a:t>
            </a: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07966" y="1208069"/>
            <a:ext cx="10044113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21" indent="-255546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r>
              <a:rPr lang="en-GB" sz="2000" b="1" i="1" dirty="0">
                <a:solidFill>
                  <a:srgbClr val="4C4C4C"/>
                </a:solidFill>
              </a:rPr>
              <a:t>Container combination</a:t>
            </a:r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36526" y="1708135"/>
            <a:ext cx="10403724" cy="42148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770570127"/>
      </p:ext>
    </p:extLst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8292" y="1691605"/>
            <a:ext cx="5555761" cy="2752080"/>
          </a:xfrm>
          <a:prstGeom prst="rect">
            <a:avLst/>
          </a:prstGeom>
        </p:spPr>
      </p:pic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79401" y="1208069"/>
            <a:ext cx="10044113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21" indent="-255546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endParaRPr lang="en-US" sz="2000" dirty="0">
              <a:solidFill>
                <a:srgbClr val="000000"/>
              </a:solidFill>
              <a:cs typeface="MS Gothic"/>
            </a:endParaRPr>
          </a:p>
          <a:p>
            <a:pPr marL="258721" indent="-255546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endParaRPr lang="en-GB" sz="2000" dirty="0">
              <a:solidFill>
                <a:srgbClr val="4C4C4C"/>
              </a:solidFill>
              <a:cs typeface="MS Gothic"/>
            </a:endParaRPr>
          </a:p>
          <a:p>
            <a:pPr marL="639657" lvl="1" indent="-209515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00000"/>
              <a:buFont typeface="Symbol" pitchFamily="18" charset="2"/>
              <a:buChar char="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endParaRPr lang="en-GB" sz="1800" dirty="0">
              <a:solidFill>
                <a:srgbClr val="4C4C4C"/>
              </a:solidFill>
              <a:cs typeface="MS Gothic"/>
            </a:endParaRPr>
          </a:p>
        </p:txBody>
      </p:sp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4" y="301628"/>
            <a:ext cx="10044113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125" algn="l"/>
                <a:tab pos="914249" algn="l"/>
                <a:tab pos="1371374" algn="l"/>
                <a:tab pos="1828498" algn="l"/>
                <a:tab pos="2285623" algn="l"/>
                <a:tab pos="2742747" algn="l"/>
                <a:tab pos="3199872" algn="l"/>
                <a:tab pos="3656996" algn="l"/>
                <a:tab pos="4114122" algn="l"/>
                <a:tab pos="4571246" algn="l"/>
                <a:tab pos="5028370" algn="l"/>
                <a:tab pos="5485495" algn="l"/>
                <a:tab pos="5942620" algn="l"/>
                <a:tab pos="6399744" algn="l"/>
                <a:tab pos="6856869" algn="l"/>
                <a:tab pos="7313994" algn="l"/>
                <a:tab pos="7771119" algn="l"/>
                <a:tab pos="8228243" algn="l"/>
                <a:tab pos="8685368" algn="l"/>
                <a:tab pos="9142491" algn="l"/>
                <a:tab pos="9409148" algn="l"/>
              </a:tabLst>
            </a:pPr>
            <a:r>
              <a:rPr lang="en-GB" sz="3600" dirty="0">
                <a:solidFill>
                  <a:srgbClr val="FFA300"/>
                </a:solidFill>
                <a:cs typeface="MS Gothic"/>
              </a:rPr>
              <a:t>Add a new Page</a:t>
            </a:r>
          </a:p>
        </p:txBody>
      </p:sp>
      <p:sp>
        <p:nvSpPr>
          <p:cNvPr id="6" name="Rectangle à coins arrondis 5"/>
          <p:cNvSpPr/>
          <p:nvPr/>
        </p:nvSpPr>
        <p:spPr bwMode="auto">
          <a:xfrm>
            <a:off x="6516166" y="3740549"/>
            <a:ext cx="1800200" cy="504055"/>
          </a:xfrm>
          <a:prstGeom prst="roundRect">
            <a:avLst>
              <a:gd name="adj" fmla="val 9949"/>
            </a:avLst>
          </a:prstGeom>
          <a:noFill/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25" tIns="45712" rIns="91425" bIns="45712" numCol="1" rtlCol="0" anchor="t" anchorCtr="0" compatLnSpc="1">
            <a:prstTxWarp prst="textNoShape">
              <a:avLst/>
            </a:prstTxWarp>
          </a:bodyPr>
          <a:lstStyle/>
          <a:p>
            <a:pPr>
              <a:buFont typeface="Symbol" charset="2"/>
              <a:buNone/>
            </a:pPr>
            <a:endParaRPr lang="en-US">
              <a:solidFill>
                <a:srgbClr val="FFFFFF"/>
              </a:solidFill>
              <a:cs typeface="MS Gothic"/>
            </a:endParaRPr>
          </a:p>
        </p:txBody>
      </p:sp>
      <p:sp>
        <p:nvSpPr>
          <p:cNvPr id="7" name="Text Box 2"/>
          <p:cNvSpPr txBox="1">
            <a:spLocks noChangeArrowheads="1"/>
          </p:cNvSpPr>
          <p:nvPr/>
        </p:nvSpPr>
        <p:spPr bwMode="auto">
          <a:xfrm>
            <a:off x="6084119" y="4748660"/>
            <a:ext cx="2232248" cy="504055"/>
          </a:xfrm>
          <a:prstGeom prst="wedgeRoundRectCallout">
            <a:avLst>
              <a:gd name="adj1" fmla="val 19662"/>
              <a:gd name="adj2" fmla="val -145222"/>
              <a:gd name="adj3" fmla="val 16667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71989" tIns="46793" rIns="71989" bIns="46793"/>
          <a:lstStyle/>
          <a:p>
            <a:pPr marL="258721" indent="-255546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r>
              <a:rPr lang="en-GB" sz="2000" b="1" dirty="0">
                <a:solidFill>
                  <a:srgbClr val="4C4C4C"/>
                </a:solidFill>
                <a:cs typeface="MS Gothic"/>
              </a:rPr>
              <a:t>Add a new page</a:t>
            </a:r>
          </a:p>
        </p:txBody>
      </p:sp>
    </p:spTree>
    <p:extLst>
      <p:ext uri="{BB962C8B-B14F-4D97-AF65-F5344CB8AC3E}">
        <p14:creationId xmlns:p14="http://schemas.microsoft.com/office/powerpoint/2010/main" val="3085568808"/>
      </p:ext>
    </p:extLst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4" y="301628"/>
            <a:ext cx="10044113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125" algn="l"/>
                <a:tab pos="914249" algn="l"/>
                <a:tab pos="1371374" algn="l"/>
                <a:tab pos="1828498" algn="l"/>
                <a:tab pos="2285623" algn="l"/>
                <a:tab pos="2742747" algn="l"/>
                <a:tab pos="3199872" algn="l"/>
                <a:tab pos="3656996" algn="l"/>
                <a:tab pos="4114122" algn="l"/>
                <a:tab pos="4571246" algn="l"/>
                <a:tab pos="5028370" algn="l"/>
                <a:tab pos="5485495" algn="l"/>
                <a:tab pos="5942620" algn="l"/>
                <a:tab pos="6399744" algn="l"/>
                <a:tab pos="6856869" algn="l"/>
                <a:tab pos="7313994" algn="l"/>
                <a:tab pos="7771119" algn="l"/>
                <a:tab pos="8228243" algn="l"/>
                <a:tab pos="8685368" algn="l"/>
                <a:tab pos="9142491" algn="l"/>
                <a:tab pos="9409148" algn="l"/>
              </a:tabLst>
            </a:pPr>
            <a:r>
              <a:rPr lang="en-GB" sz="3600" dirty="0">
                <a:solidFill>
                  <a:srgbClr val="FFA300"/>
                </a:solidFill>
                <a:cs typeface="MS Gothic"/>
              </a:rPr>
              <a:t>Add a new Page</a:t>
            </a: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79401" y="1208069"/>
            <a:ext cx="10044113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21" indent="-255546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endParaRPr lang="en-US" sz="2000" dirty="0">
              <a:solidFill>
                <a:srgbClr val="000000"/>
              </a:solidFill>
              <a:cs typeface="MS Gothic"/>
            </a:endParaRPr>
          </a:p>
          <a:p>
            <a:pPr marL="258721" indent="-255546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endParaRPr lang="en-GB" sz="2000" dirty="0">
              <a:solidFill>
                <a:srgbClr val="4C4C4C"/>
              </a:solidFill>
              <a:cs typeface="MS Gothic"/>
            </a:endParaRPr>
          </a:p>
          <a:p>
            <a:pPr marL="639657" lvl="1" indent="-209515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00000"/>
              <a:buFont typeface="Symbol" pitchFamily="18" charset="2"/>
              <a:buChar char="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endParaRPr lang="en-GB" sz="1800" dirty="0">
              <a:solidFill>
                <a:srgbClr val="4C4C4C"/>
              </a:solidFill>
              <a:cs typeface="MS Gothic"/>
            </a:endParaRPr>
          </a:p>
        </p:txBody>
      </p:sp>
      <p:sp>
        <p:nvSpPr>
          <p:cNvPr id="6" name="Rectangle à coins arrondis 5"/>
          <p:cNvSpPr/>
          <p:nvPr/>
        </p:nvSpPr>
        <p:spPr bwMode="auto">
          <a:xfrm>
            <a:off x="6876206" y="3740549"/>
            <a:ext cx="1512168" cy="504055"/>
          </a:xfrm>
          <a:prstGeom prst="roundRect">
            <a:avLst>
              <a:gd name="adj" fmla="val 9949"/>
            </a:avLst>
          </a:prstGeom>
          <a:noFill/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25" tIns="45712" rIns="91425" bIns="45712" numCol="1" rtlCol="0" anchor="t" anchorCtr="0" compatLnSpc="1">
            <a:prstTxWarp prst="textNoShape">
              <a:avLst/>
            </a:prstTxWarp>
          </a:bodyPr>
          <a:lstStyle/>
          <a:p>
            <a:pPr>
              <a:buFont typeface="Symbol" charset="2"/>
              <a:buNone/>
            </a:pPr>
            <a:endParaRPr lang="en-US">
              <a:solidFill>
                <a:srgbClr val="FFFFFF"/>
              </a:solidFill>
              <a:cs typeface="MS Gothic"/>
            </a:endParaRPr>
          </a:p>
        </p:txBody>
      </p:sp>
      <p:sp>
        <p:nvSpPr>
          <p:cNvPr id="7" name="Text Box 2"/>
          <p:cNvSpPr txBox="1">
            <a:spLocks noChangeArrowheads="1"/>
          </p:cNvSpPr>
          <p:nvPr/>
        </p:nvSpPr>
        <p:spPr bwMode="auto">
          <a:xfrm>
            <a:off x="6084119" y="4748660"/>
            <a:ext cx="2232248" cy="504055"/>
          </a:xfrm>
          <a:prstGeom prst="wedgeRoundRectCallout">
            <a:avLst>
              <a:gd name="adj1" fmla="val 19662"/>
              <a:gd name="adj2" fmla="val -145222"/>
              <a:gd name="adj3" fmla="val 16667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71989" tIns="46793" rIns="71989" bIns="46793"/>
          <a:lstStyle/>
          <a:p>
            <a:pPr marL="258721" indent="-255546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r>
              <a:rPr lang="en-GB" sz="2000" b="1" dirty="0">
                <a:solidFill>
                  <a:srgbClr val="4C4C4C"/>
                </a:solidFill>
                <a:cs typeface="MS Gothic"/>
              </a:rPr>
              <a:t>Add a new page</a:t>
            </a:r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36704"/>
            <a:ext cx="11160125" cy="4468657"/>
          </a:xfrm>
          <a:prstGeom prst="rect">
            <a:avLst/>
          </a:prstGeom>
        </p:spPr>
      </p:pic>
      <p:sp>
        <p:nvSpPr>
          <p:cNvPr id="8" name="Rectangle à coins arrondis 7"/>
          <p:cNvSpPr/>
          <p:nvPr/>
        </p:nvSpPr>
        <p:spPr bwMode="auto">
          <a:xfrm>
            <a:off x="2771750" y="2123653"/>
            <a:ext cx="2448272" cy="360040"/>
          </a:xfrm>
          <a:prstGeom prst="roundRect">
            <a:avLst>
              <a:gd name="adj" fmla="val 9949"/>
            </a:avLst>
          </a:prstGeom>
          <a:noFill/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25" tIns="45712" rIns="91425" bIns="45712" numCol="1" rtlCol="0" anchor="t" anchorCtr="0" compatLnSpc="1">
            <a:prstTxWarp prst="textNoShape">
              <a:avLst/>
            </a:prstTxWarp>
          </a:bodyPr>
          <a:lstStyle/>
          <a:p>
            <a:pPr>
              <a:buFont typeface="Symbol" charset="2"/>
              <a:buNone/>
            </a:pPr>
            <a:endParaRPr lang="en-US">
              <a:solidFill>
                <a:srgbClr val="FFFFFF"/>
              </a:solidFill>
              <a:cs typeface="MS Gothic"/>
            </a:endParaRPr>
          </a:p>
        </p:txBody>
      </p:sp>
      <p:sp>
        <p:nvSpPr>
          <p:cNvPr id="10" name="Text Box 2"/>
          <p:cNvSpPr txBox="1">
            <a:spLocks noChangeArrowheads="1"/>
          </p:cNvSpPr>
          <p:nvPr/>
        </p:nvSpPr>
        <p:spPr bwMode="auto">
          <a:xfrm>
            <a:off x="3851873" y="899519"/>
            <a:ext cx="4320481" cy="1080120"/>
          </a:xfrm>
          <a:prstGeom prst="wedgeRoundRectCallout">
            <a:avLst>
              <a:gd name="adj1" fmla="val -113058"/>
              <a:gd name="adj2" fmla="val 74579"/>
              <a:gd name="adj3" fmla="val 16667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71989" tIns="46793" rIns="71989" bIns="46793"/>
          <a:lstStyle/>
          <a:p>
            <a:pPr marL="258721" indent="-255546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r>
              <a:rPr lang="en-GB" sz="2000" b="1" dirty="0">
                <a:solidFill>
                  <a:srgbClr val="4C4C4C"/>
                </a:solidFill>
                <a:cs typeface="MS Gothic"/>
              </a:rPr>
              <a:t>Click on the arrow until you are and the root navigation node called “/default”.</a:t>
            </a:r>
          </a:p>
        </p:txBody>
      </p:sp>
      <p:sp>
        <p:nvSpPr>
          <p:cNvPr id="11" name="Rectangle à coins arrondis 10"/>
          <p:cNvSpPr/>
          <p:nvPr/>
        </p:nvSpPr>
        <p:spPr bwMode="auto">
          <a:xfrm>
            <a:off x="107454" y="2123653"/>
            <a:ext cx="1008112" cy="360040"/>
          </a:xfrm>
          <a:prstGeom prst="roundRect">
            <a:avLst>
              <a:gd name="adj" fmla="val 9949"/>
            </a:avLst>
          </a:prstGeom>
          <a:noFill/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25" tIns="45712" rIns="91425" bIns="45712" numCol="1" rtlCol="0" anchor="t" anchorCtr="0" compatLnSpc="1">
            <a:prstTxWarp prst="textNoShape">
              <a:avLst/>
            </a:prstTxWarp>
          </a:bodyPr>
          <a:lstStyle/>
          <a:p>
            <a:pPr>
              <a:buFont typeface="Symbol" charset="2"/>
              <a:buNone/>
            </a:pPr>
            <a:endParaRPr lang="en-US">
              <a:solidFill>
                <a:srgbClr val="FFFFFF"/>
              </a:solidFill>
              <a:cs typeface="MS Gothic"/>
            </a:endParaRPr>
          </a:p>
        </p:txBody>
      </p:sp>
      <p:sp>
        <p:nvSpPr>
          <p:cNvPr id="12" name="Rectangle à coins arrondis 11"/>
          <p:cNvSpPr/>
          <p:nvPr/>
        </p:nvSpPr>
        <p:spPr bwMode="auto">
          <a:xfrm>
            <a:off x="4211910" y="3161648"/>
            <a:ext cx="5040560" cy="1008112"/>
          </a:xfrm>
          <a:prstGeom prst="roundRect">
            <a:avLst>
              <a:gd name="adj" fmla="val 9949"/>
            </a:avLst>
          </a:prstGeom>
          <a:noFill/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25" tIns="45712" rIns="91425" bIns="45712" numCol="1" rtlCol="0" anchor="t" anchorCtr="0" compatLnSpc="1">
            <a:prstTxWarp prst="textNoShape">
              <a:avLst/>
            </a:prstTxWarp>
          </a:bodyPr>
          <a:lstStyle/>
          <a:p>
            <a:pPr>
              <a:buFont typeface="Symbol" charset="2"/>
              <a:buNone/>
            </a:pPr>
            <a:endParaRPr lang="en-US">
              <a:solidFill>
                <a:srgbClr val="FFFFFF"/>
              </a:solidFill>
              <a:cs typeface="MS Gothic"/>
            </a:endParaRPr>
          </a:p>
        </p:txBody>
      </p:sp>
      <p:sp>
        <p:nvSpPr>
          <p:cNvPr id="13" name="Text Box 2"/>
          <p:cNvSpPr txBox="1">
            <a:spLocks noChangeArrowheads="1"/>
          </p:cNvSpPr>
          <p:nvPr/>
        </p:nvSpPr>
        <p:spPr bwMode="auto">
          <a:xfrm>
            <a:off x="8100342" y="4715941"/>
            <a:ext cx="2952328" cy="432048"/>
          </a:xfrm>
          <a:prstGeom prst="wedgeRoundRectCallout">
            <a:avLst>
              <a:gd name="adj1" fmla="val -20815"/>
              <a:gd name="adj2" fmla="val -152264"/>
              <a:gd name="adj3" fmla="val 16667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71989" tIns="46793" rIns="71989" bIns="46793"/>
          <a:lstStyle/>
          <a:p>
            <a:pPr marL="258721" indent="-255546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r>
              <a:rPr lang="en-GB" sz="2000" b="1" dirty="0">
                <a:solidFill>
                  <a:srgbClr val="4C4C4C"/>
                </a:solidFill>
                <a:cs typeface="MS Gothic"/>
              </a:rPr>
              <a:t>Multilanguage Labels</a:t>
            </a:r>
          </a:p>
        </p:txBody>
      </p:sp>
      <p:sp>
        <p:nvSpPr>
          <p:cNvPr id="14" name="Text Box 2"/>
          <p:cNvSpPr txBox="1">
            <a:spLocks noChangeArrowheads="1"/>
          </p:cNvSpPr>
          <p:nvPr/>
        </p:nvSpPr>
        <p:spPr bwMode="auto">
          <a:xfrm>
            <a:off x="323480" y="5436024"/>
            <a:ext cx="4320481" cy="1080120"/>
          </a:xfrm>
          <a:prstGeom prst="wedgeRoundRectCallout">
            <a:avLst>
              <a:gd name="adj1" fmla="val 64680"/>
              <a:gd name="adj2" fmla="val -157797"/>
              <a:gd name="adj3" fmla="val 16667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71989" tIns="46793" rIns="71989" bIns="46793"/>
          <a:lstStyle/>
          <a:p>
            <a:pPr marL="258721" indent="-255546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r>
              <a:rPr lang="en-GB" sz="2000" b="1" dirty="0">
                <a:solidFill>
                  <a:srgbClr val="4C4C4C"/>
                </a:solidFill>
                <a:cs typeface="MS Gothic"/>
              </a:rPr>
              <a:t>Invisible pages do not appear in the menu, they are useful for search results or print viewers.</a:t>
            </a:r>
          </a:p>
        </p:txBody>
      </p:sp>
    </p:spTree>
    <p:extLst>
      <p:ext uri="{BB962C8B-B14F-4D97-AF65-F5344CB8AC3E}">
        <p14:creationId xmlns:p14="http://schemas.microsoft.com/office/powerpoint/2010/main" val="2282352978"/>
      </p:ext>
    </p:extLst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4" y="301628"/>
            <a:ext cx="10044113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125" algn="l"/>
                <a:tab pos="914249" algn="l"/>
                <a:tab pos="1371374" algn="l"/>
                <a:tab pos="1828498" algn="l"/>
                <a:tab pos="2285623" algn="l"/>
                <a:tab pos="2742747" algn="l"/>
                <a:tab pos="3199872" algn="l"/>
                <a:tab pos="3656996" algn="l"/>
                <a:tab pos="4114122" algn="l"/>
                <a:tab pos="4571246" algn="l"/>
                <a:tab pos="5028370" algn="l"/>
                <a:tab pos="5485495" algn="l"/>
                <a:tab pos="5942620" algn="l"/>
                <a:tab pos="6399744" algn="l"/>
                <a:tab pos="6856869" algn="l"/>
                <a:tab pos="7313994" algn="l"/>
                <a:tab pos="7771119" algn="l"/>
                <a:tab pos="8228243" algn="l"/>
                <a:tab pos="8685368" algn="l"/>
                <a:tab pos="9142491" algn="l"/>
                <a:tab pos="9409148" algn="l"/>
              </a:tabLst>
            </a:pPr>
            <a:r>
              <a:rPr lang="en-GB" sz="3600" dirty="0">
                <a:solidFill>
                  <a:srgbClr val="FFA300"/>
                </a:solidFill>
                <a:cs typeface="MS Gothic"/>
              </a:rPr>
              <a:t>Add a new Page</a:t>
            </a: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79401" y="1208069"/>
            <a:ext cx="10044113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21" indent="-255546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endParaRPr lang="en-US" sz="2000" dirty="0">
              <a:solidFill>
                <a:srgbClr val="000000"/>
              </a:solidFill>
              <a:cs typeface="MS Gothic"/>
            </a:endParaRPr>
          </a:p>
          <a:p>
            <a:pPr marL="258721" indent="-255546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endParaRPr lang="en-GB" sz="2000" dirty="0">
              <a:solidFill>
                <a:srgbClr val="4C4C4C"/>
              </a:solidFill>
              <a:cs typeface="MS Gothic"/>
            </a:endParaRPr>
          </a:p>
          <a:p>
            <a:pPr marL="639657" lvl="1" indent="-209515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00000"/>
              <a:buFont typeface="Symbol" pitchFamily="18" charset="2"/>
              <a:buChar char="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endParaRPr lang="en-GB" sz="1800" dirty="0">
              <a:solidFill>
                <a:srgbClr val="4C4C4C"/>
              </a:solidFill>
              <a:cs typeface="MS Gothic"/>
            </a:endParaRPr>
          </a:p>
        </p:txBody>
      </p:sp>
      <p:sp>
        <p:nvSpPr>
          <p:cNvPr id="6" name="Rectangle à coins arrondis 5"/>
          <p:cNvSpPr/>
          <p:nvPr/>
        </p:nvSpPr>
        <p:spPr bwMode="auto">
          <a:xfrm>
            <a:off x="6876206" y="3740549"/>
            <a:ext cx="1512168" cy="504055"/>
          </a:xfrm>
          <a:prstGeom prst="roundRect">
            <a:avLst>
              <a:gd name="adj" fmla="val 9949"/>
            </a:avLst>
          </a:prstGeom>
          <a:noFill/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25" tIns="45712" rIns="91425" bIns="45712" numCol="1" rtlCol="0" anchor="t" anchorCtr="0" compatLnSpc="1">
            <a:prstTxWarp prst="textNoShape">
              <a:avLst/>
            </a:prstTxWarp>
          </a:bodyPr>
          <a:lstStyle/>
          <a:p>
            <a:pPr>
              <a:buFont typeface="Symbol" charset="2"/>
              <a:buNone/>
            </a:pPr>
            <a:endParaRPr lang="en-US">
              <a:solidFill>
                <a:srgbClr val="FFFFFF"/>
              </a:solidFill>
              <a:cs typeface="MS Gothic"/>
            </a:endParaRPr>
          </a:p>
        </p:txBody>
      </p:sp>
      <p:sp>
        <p:nvSpPr>
          <p:cNvPr id="7" name="Text Box 2"/>
          <p:cNvSpPr txBox="1">
            <a:spLocks noChangeArrowheads="1"/>
          </p:cNvSpPr>
          <p:nvPr/>
        </p:nvSpPr>
        <p:spPr bwMode="auto">
          <a:xfrm>
            <a:off x="6084119" y="4748660"/>
            <a:ext cx="2232248" cy="504055"/>
          </a:xfrm>
          <a:prstGeom prst="wedgeRoundRectCallout">
            <a:avLst>
              <a:gd name="adj1" fmla="val 19662"/>
              <a:gd name="adj2" fmla="val -145222"/>
              <a:gd name="adj3" fmla="val 16667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71989" tIns="46793" rIns="71989" bIns="46793"/>
          <a:lstStyle/>
          <a:p>
            <a:pPr marL="258721" indent="-255546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r>
              <a:rPr lang="en-GB" sz="2000" b="1" dirty="0">
                <a:solidFill>
                  <a:srgbClr val="4C4C4C"/>
                </a:solidFill>
                <a:cs typeface="MS Gothic"/>
              </a:rPr>
              <a:t>Add a new page</a:t>
            </a: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49403"/>
            <a:ext cx="11160125" cy="4439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581922"/>
      </p:ext>
    </p:extLst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4" y="301628"/>
            <a:ext cx="10044113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125" algn="l"/>
                <a:tab pos="914249" algn="l"/>
                <a:tab pos="1371374" algn="l"/>
                <a:tab pos="1828498" algn="l"/>
                <a:tab pos="2285623" algn="l"/>
                <a:tab pos="2742747" algn="l"/>
                <a:tab pos="3199872" algn="l"/>
                <a:tab pos="3656996" algn="l"/>
                <a:tab pos="4114122" algn="l"/>
                <a:tab pos="4571246" algn="l"/>
                <a:tab pos="5028370" algn="l"/>
                <a:tab pos="5485495" algn="l"/>
                <a:tab pos="5942620" algn="l"/>
                <a:tab pos="6399744" algn="l"/>
                <a:tab pos="6856869" algn="l"/>
                <a:tab pos="7313994" algn="l"/>
                <a:tab pos="7771119" algn="l"/>
                <a:tab pos="8228243" algn="l"/>
                <a:tab pos="8685368" algn="l"/>
                <a:tab pos="9142491" algn="l"/>
                <a:tab pos="9409148" algn="l"/>
              </a:tabLst>
            </a:pPr>
            <a:r>
              <a:rPr lang="en-GB" sz="3600" dirty="0">
                <a:solidFill>
                  <a:srgbClr val="FFA300"/>
                </a:solidFill>
                <a:cs typeface="MS Gothic"/>
              </a:rPr>
              <a:t>Add a new Page</a:t>
            </a: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79401" y="1208069"/>
            <a:ext cx="10044113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21" indent="-255546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endParaRPr lang="en-US" sz="2000" dirty="0">
              <a:solidFill>
                <a:srgbClr val="000000"/>
              </a:solidFill>
              <a:cs typeface="MS Gothic"/>
            </a:endParaRPr>
          </a:p>
          <a:p>
            <a:pPr marL="258721" indent="-255546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endParaRPr lang="en-GB" sz="2000" dirty="0">
              <a:solidFill>
                <a:srgbClr val="4C4C4C"/>
              </a:solidFill>
              <a:cs typeface="MS Gothic"/>
            </a:endParaRPr>
          </a:p>
          <a:p>
            <a:pPr marL="639657" lvl="1" indent="-209515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00000"/>
              <a:buFont typeface="Symbol" pitchFamily="18" charset="2"/>
              <a:buChar char="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endParaRPr lang="en-GB" sz="1800" dirty="0">
              <a:solidFill>
                <a:srgbClr val="4C4C4C"/>
              </a:solidFill>
              <a:cs typeface="MS Gothic"/>
            </a:endParaRPr>
          </a:p>
        </p:txBody>
      </p:sp>
      <p:sp>
        <p:nvSpPr>
          <p:cNvPr id="6" name="Rectangle à coins arrondis 5"/>
          <p:cNvSpPr/>
          <p:nvPr/>
        </p:nvSpPr>
        <p:spPr bwMode="auto">
          <a:xfrm>
            <a:off x="6876206" y="3740549"/>
            <a:ext cx="1512168" cy="504055"/>
          </a:xfrm>
          <a:prstGeom prst="roundRect">
            <a:avLst>
              <a:gd name="adj" fmla="val 9949"/>
            </a:avLst>
          </a:prstGeom>
          <a:noFill/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25" tIns="45712" rIns="91425" bIns="45712" numCol="1" rtlCol="0" anchor="t" anchorCtr="0" compatLnSpc="1">
            <a:prstTxWarp prst="textNoShape">
              <a:avLst/>
            </a:prstTxWarp>
          </a:bodyPr>
          <a:lstStyle/>
          <a:p>
            <a:pPr>
              <a:buFont typeface="Symbol" charset="2"/>
              <a:buNone/>
            </a:pPr>
            <a:endParaRPr lang="en-US">
              <a:solidFill>
                <a:srgbClr val="FFFFFF"/>
              </a:solidFill>
              <a:cs typeface="MS Gothic"/>
            </a:endParaRPr>
          </a:p>
        </p:txBody>
      </p:sp>
      <p:sp>
        <p:nvSpPr>
          <p:cNvPr id="7" name="Text Box 2"/>
          <p:cNvSpPr txBox="1">
            <a:spLocks noChangeArrowheads="1"/>
          </p:cNvSpPr>
          <p:nvPr/>
        </p:nvSpPr>
        <p:spPr bwMode="auto">
          <a:xfrm>
            <a:off x="6084119" y="4748660"/>
            <a:ext cx="2232248" cy="504055"/>
          </a:xfrm>
          <a:prstGeom prst="wedgeRoundRectCallout">
            <a:avLst>
              <a:gd name="adj1" fmla="val 19662"/>
              <a:gd name="adj2" fmla="val -145222"/>
              <a:gd name="adj3" fmla="val 16667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71989" tIns="46793" rIns="71989" bIns="46793"/>
          <a:lstStyle/>
          <a:p>
            <a:pPr marL="258721" indent="-255546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r>
              <a:rPr lang="en-GB" sz="2000" b="1" dirty="0">
                <a:solidFill>
                  <a:srgbClr val="4C4C4C"/>
                </a:solidFill>
                <a:cs typeface="MS Gothic"/>
              </a:rPr>
              <a:t>Add a new page</a:t>
            </a: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89000"/>
            <a:ext cx="11160125" cy="5768154"/>
          </a:xfrm>
          <a:prstGeom prst="rect">
            <a:avLst/>
          </a:prstGeom>
        </p:spPr>
      </p:pic>
      <p:sp>
        <p:nvSpPr>
          <p:cNvPr id="8" name="Rectangle à coins arrondis 7"/>
          <p:cNvSpPr/>
          <p:nvPr/>
        </p:nvSpPr>
        <p:spPr bwMode="auto">
          <a:xfrm>
            <a:off x="6876208" y="3203774"/>
            <a:ext cx="3960440" cy="1152128"/>
          </a:xfrm>
          <a:prstGeom prst="roundRect">
            <a:avLst>
              <a:gd name="adj" fmla="val 9949"/>
            </a:avLst>
          </a:prstGeom>
          <a:noFill/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25" tIns="45712" rIns="91425" bIns="45712" numCol="1" rtlCol="0" anchor="t" anchorCtr="0" compatLnSpc="1">
            <a:prstTxWarp prst="textNoShape">
              <a:avLst/>
            </a:prstTxWarp>
          </a:bodyPr>
          <a:lstStyle/>
          <a:p>
            <a:pPr>
              <a:buFont typeface="Symbol" charset="2"/>
              <a:buNone/>
            </a:pPr>
            <a:endParaRPr lang="en-US">
              <a:solidFill>
                <a:srgbClr val="FFFFFF"/>
              </a:solidFill>
              <a:cs typeface="MS Gothic"/>
            </a:endParaRPr>
          </a:p>
        </p:txBody>
      </p:sp>
    </p:spTree>
    <p:extLst>
      <p:ext uri="{BB962C8B-B14F-4D97-AF65-F5344CB8AC3E}">
        <p14:creationId xmlns:p14="http://schemas.microsoft.com/office/powerpoint/2010/main" val="2310581922"/>
      </p:ext>
    </p:extLst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4" y="301628"/>
            <a:ext cx="10044113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125" algn="l"/>
                <a:tab pos="914249" algn="l"/>
                <a:tab pos="1371374" algn="l"/>
                <a:tab pos="1828498" algn="l"/>
                <a:tab pos="2285623" algn="l"/>
                <a:tab pos="2742747" algn="l"/>
                <a:tab pos="3199872" algn="l"/>
                <a:tab pos="3656996" algn="l"/>
                <a:tab pos="4114122" algn="l"/>
                <a:tab pos="4571246" algn="l"/>
                <a:tab pos="5028370" algn="l"/>
                <a:tab pos="5485495" algn="l"/>
                <a:tab pos="5942620" algn="l"/>
                <a:tab pos="6399744" algn="l"/>
                <a:tab pos="6856869" algn="l"/>
                <a:tab pos="7313994" algn="l"/>
                <a:tab pos="7771119" algn="l"/>
                <a:tab pos="8228243" algn="l"/>
                <a:tab pos="8685368" algn="l"/>
                <a:tab pos="9142491" algn="l"/>
                <a:tab pos="9409148" algn="l"/>
              </a:tabLst>
            </a:pPr>
            <a:r>
              <a:rPr lang="en-GB" sz="3600" dirty="0">
                <a:solidFill>
                  <a:srgbClr val="FFA300"/>
                </a:solidFill>
                <a:cs typeface="MS Gothic"/>
              </a:rPr>
              <a:t>Add a new Page</a:t>
            </a: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79401" y="1208069"/>
            <a:ext cx="10044113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21" indent="-255546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endParaRPr lang="en-US" sz="2000" dirty="0">
              <a:solidFill>
                <a:srgbClr val="000000"/>
              </a:solidFill>
              <a:cs typeface="MS Gothic"/>
            </a:endParaRPr>
          </a:p>
          <a:p>
            <a:pPr marL="258721" indent="-255546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endParaRPr lang="en-GB" sz="2000" dirty="0">
              <a:solidFill>
                <a:srgbClr val="4C4C4C"/>
              </a:solidFill>
              <a:cs typeface="MS Gothic"/>
            </a:endParaRPr>
          </a:p>
          <a:p>
            <a:pPr marL="639657" lvl="1" indent="-209515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00000"/>
              <a:buFont typeface="Symbol" pitchFamily="18" charset="2"/>
              <a:buChar char="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endParaRPr lang="en-GB" sz="1800" dirty="0">
              <a:solidFill>
                <a:srgbClr val="4C4C4C"/>
              </a:solidFill>
              <a:cs typeface="MS Gothic"/>
            </a:endParaRPr>
          </a:p>
        </p:txBody>
      </p:sp>
      <p:sp>
        <p:nvSpPr>
          <p:cNvPr id="6" name="Rectangle à coins arrondis 5"/>
          <p:cNvSpPr/>
          <p:nvPr/>
        </p:nvSpPr>
        <p:spPr bwMode="auto">
          <a:xfrm>
            <a:off x="6876206" y="3740549"/>
            <a:ext cx="1512168" cy="504055"/>
          </a:xfrm>
          <a:prstGeom prst="roundRect">
            <a:avLst>
              <a:gd name="adj" fmla="val 9949"/>
            </a:avLst>
          </a:prstGeom>
          <a:noFill/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25" tIns="45712" rIns="91425" bIns="45712" numCol="1" rtlCol="0" anchor="t" anchorCtr="0" compatLnSpc="1">
            <a:prstTxWarp prst="textNoShape">
              <a:avLst/>
            </a:prstTxWarp>
          </a:bodyPr>
          <a:lstStyle/>
          <a:p>
            <a:pPr>
              <a:buFont typeface="Symbol" charset="2"/>
              <a:buNone/>
            </a:pPr>
            <a:endParaRPr lang="en-US">
              <a:solidFill>
                <a:srgbClr val="FFFFFF"/>
              </a:solidFill>
              <a:cs typeface="MS Gothic"/>
            </a:endParaRPr>
          </a:p>
        </p:txBody>
      </p:sp>
      <p:sp>
        <p:nvSpPr>
          <p:cNvPr id="7" name="Text Box 2"/>
          <p:cNvSpPr txBox="1">
            <a:spLocks noChangeArrowheads="1"/>
          </p:cNvSpPr>
          <p:nvPr/>
        </p:nvSpPr>
        <p:spPr bwMode="auto">
          <a:xfrm>
            <a:off x="6084119" y="4748660"/>
            <a:ext cx="2232248" cy="504055"/>
          </a:xfrm>
          <a:prstGeom prst="wedgeRoundRectCallout">
            <a:avLst>
              <a:gd name="adj1" fmla="val 19662"/>
              <a:gd name="adj2" fmla="val -145222"/>
              <a:gd name="adj3" fmla="val 16667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71989" tIns="46793" rIns="71989" bIns="46793"/>
          <a:lstStyle/>
          <a:p>
            <a:pPr marL="258721" indent="-255546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r>
              <a:rPr lang="en-GB" sz="2000" b="1" dirty="0">
                <a:solidFill>
                  <a:srgbClr val="4C4C4C"/>
                </a:solidFill>
                <a:cs typeface="MS Gothic"/>
              </a:rPr>
              <a:t>Add a new page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5447" y="1043536"/>
            <a:ext cx="11160125" cy="5516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581922"/>
      </p:ext>
    </p:extLst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79401" y="1208069"/>
            <a:ext cx="10044113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21" indent="-255546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endParaRPr lang="en-US" sz="2000" dirty="0">
              <a:solidFill>
                <a:srgbClr val="000000"/>
              </a:solidFill>
              <a:cs typeface="MS Gothic"/>
            </a:endParaRPr>
          </a:p>
          <a:p>
            <a:pPr marL="258721" indent="-255546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endParaRPr lang="en-GB" sz="2000" dirty="0">
              <a:solidFill>
                <a:srgbClr val="4C4C4C"/>
              </a:solidFill>
              <a:cs typeface="MS Gothic"/>
            </a:endParaRPr>
          </a:p>
          <a:p>
            <a:pPr marL="639657" lvl="1" indent="-209515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00000"/>
              <a:buFont typeface="Symbol" pitchFamily="18" charset="2"/>
              <a:buChar char="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endParaRPr lang="en-GB" sz="1800" dirty="0">
              <a:solidFill>
                <a:srgbClr val="4C4C4C"/>
              </a:solidFill>
              <a:cs typeface="MS Gothic"/>
            </a:endParaRPr>
          </a:p>
        </p:txBody>
      </p:sp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4" y="301628"/>
            <a:ext cx="10044113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125" algn="l"/>
                <a:tab pos="914249" algn="l"/>
                <a:tab pos="1371374" algn="l"/>
                <a:tab pos="1828498" algn="l"/>
                <a:tab pos="2285623" algn="l"/>
                <a:tab pos="2742747" algn="l"/>
                <a:tab pos="3199872" algn="l"/>
                <a:tab pos="3656996" algn="l"/>
                <a:tab pos="4114122" algn="l"/>
                <a:tab pos="4571246" algn="l"/>
                <a:tab pos="5028370" algn="l"/>
                <a:tab pos="5485495" algn="l"/>
                <a:tab pos="5942620" algn="l"/>
                <a:tab pos="6399744" algn="l"/>
                <a:tab pos="6856869" algn="l"/>
                <a:tab pos="7313994" algn="l"/>
                <a:tab pos="7771119" algn="l"/>
                <a:tab pos="8228243" algn="l"/>
                <a:tab pos="8685368" algn="l"/>
                <a:tab pos="9142491" algn="l"/>
                <a:tab pos="9409148" algn="l"/>
              </a:tabLst>
            </a:pPr>
            <a:r>
              <a:rPr lang="en-GB" sz="3600" dirty="0">
                <a:solidFill>
                  <a:srgbClr val="FFA300"/>
                </a:solidFill>
                <a:cs typeface="MS Gothic"/>
              </a:rPr>
              <a:t>Page Layout</a:t>
            </a: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7657" y="2234952"/>
            <a:ext cx="5778500" cy="2209799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7657" y="2234952"/>
            <a:ext cx="5778500" cy="2209799"/>
          </a:xfrm>
          <a:prstGeom prst="rect">
            <a:avLst/>
          </a:prstGeom>
        </p:spPr>
      </p:pic>
      <p:sp>
        <p:nvSpPr>
          <p:cNvPr id="6" name="Rectangle à coins arrondis 5"/>
          <p:cNvSpPr/>
          <p:nvPr/>
        </p:nvSpPr>
        <p:spPr bwMode="auto">
          <a:xfrm>
            <a:off x="6032152" y="3059757"/>
            <a:ext cx="1728192" cy="504055"/>
          </a:xfrm>
          <a:prstGeom prst="roundRect">
            <a:avLst>
              <a:gd name="adj" fmla="val 9949"/>
            </a:avLst>
          </a:prstGeom>
          <a:noFill/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25" tIns="45712" rIns="91425" bIns="45712" numCol="1" rtlCol="0" anchor="t" anchorCtr="0" compatLnSpc="1">
            <a:prstTxWarp prst="textNoShape">
              <a:avLst/>
            </a:prstTxWarp>
          </a:bodyPr>
          <a:lstStyle/>
          <a:p>
            <a:pPr>
              <a:buFont typeface="Symbol" charset="2"/>
              <a:buNone/>
            </a:pPr>
            <a:endParaRPr lang="en-US">
              <a:solidFill>
                <a:srgbClr val="FFFFFF"/>
              </a:solidFill>
              <a:cs typeface="MS Gothic"/>
            </a:endParaRPr>
          </a:p>
        </p:txBody>
      </p:sp>
      <p:sp>
        <p:nvSpPr>
          <p:cNvPr id="7" name="Text Box 2"/>
          <p:cNvSpPr txBox="1">
            <a:spLocks noChangeArrowheads="1"/>
          </p:cNvSpPr>
          <p:nvPr/>
        </p:nvSpPr>
        <p:spPr bwMode="auto">
          <a:xfrm>
            <a:off x="5600104" y="1907631"/>
            <a:ext cx="4392488" cy="504055"/>
          </a:xfrm>
          <a:prstGeom prst="wedgeRoundRectCallout">
            <a:avLst>
              <a:gd name="adj1" fmla="val -20731"/>
              <a:gd name="adj2" fmla="val 172154"/>
              <a:gd name="adj3" fmla="val 16667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71989" tIns="46793" rIns="71989" bIns="46793"/>
          <a:lstStyle/>
          <a:p>
            <a:pPr marL="258721" indent="-255546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r>
              <a:rPr lang="en-GB" sz="2000" b="1" dirty="0">
                <a:solidFill>
                  <a:srgbClr val="4C4C4C"/>
                </a:solidFill>
                <a:cs typeface="MS Gothic"/>
              </a:rPr>
              <a:t>Edit the layout of the current page</a:t>
            </a:r>
          </a:p>
        </p:txBody>
      </p:sp>
    </p:spTree>
    <p:extLst>
      <p:ext uri="{BB962C8B-B14F-4D97-AF65-F5344CB8AC3E}">
        <p14:creationId xmlns:p14="http://schemas.microsoft.com/office/powerpoint/2010/main" val="1608780039"/>
      </p:ext>
    </p:extLst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4" y="301628"/>
            <a:ext cx="10044113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125" algn="l"/>
                <a:tab pos="914249" algn="l"/>
                <a:tab pos="1371374" algn="l"/>
                <a:tab pos="1828498" algn="l"/>
                <a:tab pos="2285623" algn="l"/>
                <a:tab pos="2742747" algn="l"/>
                <a:tab pos="3199872" algn="l"/>
                <a:tab pos="3656996" algn="l"/>
                <a:tab pos="4114122" algn="l"/>
                <a:tab pos="4571246" algn="l"/>
                <a:tab pos="5028370" algn="l"/>
                <a:tab pos="5485495" algn="l"/>
                <a:tab pos="5942620" algn="l"/>
                <a:tab pos="6399744" algn="l"/>
                <a:tab pos="6856869" algn="l"/>
                <a:tab pos="7313994" algn="l"/>
                <a:tab pos="7771119" algn="l"/>
                <a:tab pos="8228243" algn="l"/>
                <a:tab pos="8685368" algn="l"/>
                <a:tab pos="9142491" algn="l"/>
                <a:tab pos="9409148" algn="l"/>
              </a:tabLst>
            </a:pPr>
            <a:r>
              <a:rPr lang="en-GB" sz="3600" dirty="0">
                <a:solidFill>
                  <a:srgbClr val="FFA300"/>
                </a:solidFill>
                <a:cs typeface="MS Gothic"/>
              </a:rPr>
              <a:t>Sites</a:t>
            </a: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611511" y="1043533"/>
            <a:ext cx="10044113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21" indent="-255546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r>
              <a:rPr lang="en-GB" sz="2000" dirty="0">
                <a:solidFill>
                  <a:srgbClr val="4C4C4C"/>
                </a:solidFill>
                <a:cs typeface="MS Gothic"/>
              </a:rPr>
              <a:t>You can manage several sites in eXo.</a:t>
            </a:r>
          </a:p>
          <a:p>
            <a:pPr marL="258721" indent="-255546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r>
              <a:rPr lang="en-GB" sz="2000" dirty="0">
                <a:solidFill>
                  <a:srgbClr val="4C4C4C"/>
                </a:solidFill>
                <a:cs typeface="MS Gothic"/>
              </a:rPr>
              <a:t>By default, there 3 example sites “acme”, “intranet”, “default”.</a:t>
            </a:r>
          </a:p>
          <a:p>
            <a:pPr marL="258721" indent="-255546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r>
              <a:rPr lang="en-GB" sz="2000" dirty="0">
                <a:solidFill>
                  <a:srgbClr val="4C4C4C"/>
                </a:solidFill>
                <a:cs typeface="MS Gothic"/>
              </a:rPr>
              <a:t>Each site consists of a navigation nodes (=menu entries), pages and a common site layout.</a:t>
            </a:r>
          </a:p>
          <a:p>
            <a:pPr marL="258721" indent="-255546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r>
              <a:rPr lang="en-GB" sz="2000" dirty="0">
                <a:solidFill>
                  <a:srgbClr val="4C4C4C"/>
                </a:solidFill>
                <a:cs typeface="MS Gothic"/>
              </a:rPr>
              <a:t>The site acme has the navigation entries “Overview”, “News”, “Products”, “Questions”.</a:t>
            </a:r>
          </a:p>
          <a:p>
            <a:pPr marL="639657" lvl="1" indent="-209515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00000"/>
              <a:buFont typeface="Symbol" pitchFamily="18" charset="2"/>
              <a:buChar char="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endParaRPr lang="en-GB" sz="1800" dirty="0">
              <a:solidFill>
                <a:srgbClr val="4C4C4C"/>
              </a:solidFill>
              <a:cs typeface="MS Gothic"/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5807" y="3244924"/>
            <a:ext cx="4608512" cy="3620973"/>
          </a:xfrm>
          <a:prstGeom prst="rect">
            <a:avLst/>
          </a:prstGeom>
        </p:spPr>
      </p:pic>
      <p:sp>
        <p:nvSpPr>
          <p:cNvPr id="7" name="Text Box 2"/>
          <p:cNvSpPr txBox="1">
            <a:spLocks noChangeArrowheads="1"/>
          </p:cNvSpPr>
          <p:nvPr/>
        </p:nvSpPr>
        <p:spPr bwMode="auto">
          <a:xfrm>
            <a:off x="179462" y="4499919"/>
            <a:ext cx="2232248" cy="720081"/>
          </a:xfrm>
          <a:prstGeom prst="wedgeRoundRectCallout">
            <a:avLst>
              <a:gd name="adj1" fmla="val 96570"/>
              <a:gd name="adj2" fmla="val -57399"/>
              <a:gd name="adj3" fmla="val 16667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71989" tIns="46793" rIns="71989" bIns="46793"/>
          <a:lstStyle/>
          <a:p>
            <a:pPr marL="258721" indent="-255546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r>
              <a:rPr lang="en-GB" sz="2000" b="1" dirty="0">
                <a:solidFill>
                  <a:srgbClr val="4C4C4C"/>
                </a:solidFill>
                <a:cs typeface="MS Gothic"/>
              </a:rPr>
              <a:t>Available sites</a:t>
            </a:r>
          </a:p>
        </p:txBody>
      </p:sp>
      <p:sp>
        <p:nvSpPr>
          <p:cNvPr id="8" name="Rectangle à coins arrondis 7"/>
          <p:cNvSpPr/>
          <p:nvPr/>
        </p:nvSpPr>
        <p:spPr bwMode="auto">
          <a:xfrm>
            <a:off x="3491830" y="3707829"/>
            <a:ext cx="2016224" cy="1584176"/>
          </a:xfrm>
          <a:prstGeom prst="roundRect">
            <a:avLst>
              <a:gd name="adj" fmla="val 9949"/>
            </a:avLst>
          </a:prstGeom>
          <a:noFill/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25" tIns="45712" rIns="91425" bIns="45712" numCol="1" rtlCol="0" anchor="t" anchorCtr="0" compatLnSpc="1">
            <a:prstTxWarp prst="textNoShape">
              <a:avLst/>
            </a:prstTxWarp>
          </a:bodyPr>
          <a:lstStyle/>
          <a:p>
            <a:pPr>
              <a:buFont typeface="Symbol" charset="2"/>
              <a:buNone/>
            </a:pPr>
            <a:endParaRPr lang="en-US">
              <a:solidFill>
                <a:srgbClr val="FFFFFF"/>
              </a:solidFill>
              <a:cs typeface="MS Gothic"/>
            </a:endParaRPr>
          </a:p>
        </p:txBody>
      </p:sp>
      <p:sp>
        <p:nvSpPr>
          <p:cNvPr id="9" name="Text Box 2"/>
          <p:cNvSpPr txBox="1">
            <a:spLocks noChangeArrowheads="1"/>
          </p:cNvSpPr>
          <p:nvPr/>
        </p:nvSpPr>
        <p:spPr bwMode="auto">
          <a:xfrm>
            <a:off x="8172350" y="3635821"/>
            <a:ext cx="2736304" cy="864096"/>
          </a:xfrm>
          <a:prstGeom prst="wedgeRoundRectCallout">
            <a:avLst>
              <a:gd name="adj1" fmla="val -67267"/>
              <a:gd name="adj2" fmla="val 124915"/>
              <a:gd name="adj3" fmla="val 16667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71989" tIns="46793" rIns="71989" bIns="46793"/>
          <a:lstStyle/>
          <a:p>
            <a:pPr marL="258721" indent="-255546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r>
              <a:rPr lang="en-GB" sz="2000" b="1" dirty="0">
                <a:solidFill>
                  <a:srgbClr val="4C4C4C"/>
                </a:solidFill>
                <a:cs typeface="MS Gothic"/>
              </a:rPr>
              <a:t>Navigation nodes of the site “acme”</a:t>
            </a:r>
          </a:p>
        </p:txBody>
      </p:sp>
      <p:sp>
        <p:nvSpPr>
          <p:cNvPr id="10" name="Rectangle à coins arrondis 9"/>
          <p:cNvSpPr/>
          <p:nvPr/>
        </p:nvSpPr>
        <p:spPr bwMode="auto">
          <a:xfrm>
            <a:off x="5724078" y="4787953"/>
            <a:ext cx="2016224" cy="1944215"/>
          </a:xfrm>
          <a:prstGeom prst="roundRect">
            <a:avLst>
              <a:gd name="adj" fmla="val 9949"/>
            </a:avLst>
          </a:prstGeom>
          <a:noFill/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25" tIns="45712" rIns="91425" bIns="45712" numCol="1" rtlCol="0" anchor="t" anchorCtr="0" compatLnSpc="1">
            <a:prstTxWarp prst="textNoShape">
              <a:avLst/>
            </a:prstTxWarp>
          </a:bodyPr>
          <a:lstStyle/>
          <a:p>
            <a:pPr>
              <a:buFont typeface="Symbol" charset="2"/>
              <a:buNone/>
            </a:pPr>
            <a:endParaRPr lang="en-US">
              <a:solidFill>
                <a:srgbClr val="FFFFFF"/>
              </a:solidFill>
              <a:cs typeface="MS Gothic"/>
            </a:endParaRPr>
          </a:p>
        </p:txBody>
      </p:sp>
    </p:spTree>
    <p:extLst>
      <p:ext uri="{BB962C8B-B14F-4D97-AF65-F5344CB8AC3E}">
        <p14:creationId xmlns:p14="http://schemas.microsoft.com/office/powerpoint/2010/main" val="3640612220"/>
      </p:ext>
    </p:extLst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4" y="301628"/>
            <a:ext cx="10044113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125" algn="l"/>
                <a:tab pos="914249" algn="l"/>
                <a:tab pos="1371374" algn="l"/>
                <a:tab pos="1828498" algn="l"/>
                <a:tab pos="2285623" algn="l"/>
                <a:tab pos="2742747" algn="l"/>
                <a:tab pos="3199872" algn="l"/>
                <a:tab pos="3656996" algn="l"/>
                <a:tab pos="4114122" algn="l"/>
                <a:tab pos="4571246" algn="l"/>
                <a:tab pos="5028370" algn="l"/>
                <a:tab pos="5485495" algn="l"/>
                <a:tab pos="5942620" algn="l"/>
                <a:tab pos="6399744" algn="l"/>
                <a:tab pos="6856869" algn="l"/>
                <a:tab pos="7313994" algn="l"/>
                <a:tab pos="7771119" algn="l"/>
                <a:tab pos="8228243" algn="l"/>
                <a:tab pos="8685368" algn="l"/>
                <a:tab pos="9142491" algn="l"/>
                <a:tab pos="9409148" algn="l"/>
              </a:tabLst>
            </a:pPr>
            <a:r>
              <a:rPr lang="en-GB" sz="3600" dirty="0">
                <a:solidFill>
                  <a:srgbClr val="FFA300"/>
                </a:solidFill>
                <a:cs typeface="MS Gothic"/>
              </a:rPr>
              <a:t>Page Layout</a:t>
            </a: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07966" y="1208069"/>
            <a:ext cx="10044113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21" indent="-255546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endParaRPr lang="en-GB" sz="2000" b="1" i="1" dirty="0">
              <a:solidFill>
                <a:srgbClr val="4C4C4C"/>
              </a:solidFill>
              <a:cs typeface="MS Gothic"/>
            </a:endParaRP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8678" y="1259557"/>
            <a:ext cx="11056000" cy="49387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444553142"/>
      </p:ext>
    </p:extLst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4" y="301628"/>
            <a:ext cx="10044113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125" algn="l"/>
                <a:tab pos="914249" algn="l"/>
                <a:tab pos="1371374" algn="l"/>
                <a:tab pos="1828498" algn="l"/>
                <a:tab pos="2285623" algn="l"/>
                <a:tab pos="2742747" algn="l"/>
                <a:tab pos="3199872" algn="l"/>
                <a:tab pos="3656996" algn="l"/>
                <a:tab pos="4114122" algn="l"/>
                <a:tab pos="4571246" algn="l"/>
                <a:tab pos="5028370" algn="l"/>
                <a:tab pos="5485495" algn="l"/>
                <a:tab pos="5942620" algn="l"/>
                <a:tab pos="6399744" algn="l"/>
                <a:tab pos="6856869" algn="l"/>
                <a:tab pos="7313994" algn="l"/>
                <a:tab pos="7771119" algn="l"/>
                <a:tab pos="8228243" algn="l"/>
                <a:tab pos="8685368" algn="l"/>
                <a:tab pos="9142491" algn="l"/>
                <a:tab pos="9409148" algn="l"/>
              </a:tabLst>
            </a:pPr>
            <a:r>
              <a:rPr lang="en-GB" sz="3600" dirty="0">
                <a:solidFill>
                  <a:srgbClr val="FFA300"/>
                </a:solidFill>
              </a:rPr>
              <a:t>Exercise 1/2: Layout (20 min)</a:t>
            </a: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57214" y="1417638"/>
            <a:ext cx="10044113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21" indent="-255546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r>
              <a:rPr lang="en-GB" sz="2800" b="1" i="1" dirty="0">
                <a:solidFill>
                  <a:schemeClr val="tx1"/>
                </a:solidFill>
              </a:rPr>
              <a:t>Page Layout</a:t>
            </a:r>
          </a:p>
          <a:p>
            <a:pPr marL="258721" indent="-255546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r>
              <a:rPr lang="en-US" sz="2000" b="1" i="1" dirty="0">
                <a:solidFill>
                  <a:srgbClr val="000000"/>
                </a:solidFill>
              </a:rPr>
              <a:t>Login as John. </a:t>
            </a:r>
            <a:r>
              <a:rPr lang="en-US" sz="2000" b="1" i="1" dirty="0">
                <a:solidFill>
                  <a:schemeClr val="tx1"/>
                </a:solidFill>
              </a:rPr>
              <a:t>Go to the home page of the bike site.</a:t>
            </a:r>
          </a:p>
          <a:p>
            <a:pPr marL="258721" indent="-255546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r>
              <a:rPr lang="en-US" sz="2000" b="1" i="1" dirty="0">
                <a:solidFill>
                  <a:srgbClr val="000000"/>
                </a:solidFill>
              </a:rPr>
              <a:t>Click on “Add new page” and browse to the root of the navigation </a:t>
            </a:r>
            <a:r>
              <a:rPr lang="en-US" sz="2000" b="1" i="1" dirty="0" smtClean="0">
                <a:solidFill>
                  <a:srgbClr val="000000"/>
                </a:solidFill>
              </a:rPr>
              <a:t>(gray arrow</a:t>
            </a:r>
            <a:r>
              <a:rPr lang="en-US" sz="2000" b="1" i="1" dirty="0">
                <a:solidFill>
                  <a:srgbClr val="000000"/>
                </a:solidFill>
              </a:rPr>
              <a:t>).</a:t>
            </a:r>
          </a:p>
          <a:p>
            <a:pPr marL="258721" indent="-255546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r>
              <a:rPr lang="en-US" sz="2000" b="1" i="1" dirty="0">
                <a:solidFill>
                  <a:srgbClr val="000000"/>
                </a:solidFill>
              </a:rPr>
              <a:t>Call the new bike “Bike Shop”.</a:t>
            </a:r>
          </a:p>
          <a:p>
            <a:pPr marL="258721" indent="-255546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r>
              <a:rPr lang="en-US" sz="2000" b="1" i="1" dirty="0">
                <a:solidFill>
                  <a:srgbClr val="000000"/>
                </a:solidFill>
              </a:rPr>
              <a:t>Add at least one application to the page (otherwise it won’t show up). Save.</a:t>
            </a:r>
          </a:p>
          <a:p>
            <a:pPr marL="258721" indent="-255546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endParaRPr lang="en-US" sz="400" b="1" i="1" dirty="0">
              <a:solidFill>
                <a:schemeClr val="tx1"/>
              </a:solidFill>
            </a:endParaRPr>
          </a:p>
          <a:p>
            <a:pPr marL="258721" indent="-255546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r>
              <a:rPr lang="en-US" sz="2000" b="1" i="1" dirty="0">
                <a:solidFill>
                  <a:schemeClr val="tx1"/>
                </a:solidFill>
              </a:rPr>
              <a:t>Go to the </a:t>
            </a:r>
            <a:r>
              <a:rPr lang="en-US" sz="2000" b="1" i="1" dirty="0" smtClean="0">
                <a:solidFill>
                  <a:schemeClr val="tx1"/>
                </a:solidFill>
              </a:rPr>
              <a:t>new page of </a:t>
            </a:r>
            <a:r>
              <a:rPr lang="en-US" sz="2000" b="1" i="1" dirty="0">
                <a:solidFill>
                  <a:schemeClr val="tx1"/>
                </a:solidFill>
              </a:rPr>
              <a:t>the bike site. Click on Edit </a:t>
            </a:r>
            <a:r>
              <a:rPr lang="en-US" sz="2000" b="1" i="1" dirty="0" smtClean="0">
                <a:solidFill>
                  <a:schemeClr val="tx1"/>
                </a:solidFill>
                <a:sym typeface="Wingdings"/>
              </a:rPr>
              <a:t> </a:t>
            </a:r>
            <a:r>
              <a:rPr lang="en-US" sz="2000" b="1" i="1" dirty="0" smtClean="0">
                <a:solidFill>
                  <a:schemeClr val="tx1"/>
                </a:solidFill>
              </a:rPr>
              <a:t>Page </a:t>
            </a:r>
            <a:r>
              <a:rPr lang="en-US" sz="2000" b="1" i="1" dirty="0" smtClean="0">
                <a:solidFill>
                  <a:schemeClr val="tx1"/>
                </a:solidFill>
                <a:sym typeface="Wingdings"/>
              </a:rPr>
              <a:t> La</a:t>
            </a:r>
            <a:r>
              <a:rPr lang="en-US" sz="2000" b="1" i="1" dirty="0">
                <a:solidFill>
                  <a:schemeClr val="tx1"/>
                </a:solidFill>
                <a:sym typeface="Wingdings"/>
              </a:rPr>
              <a:t>y</a:t>
            </a:r>
            <a:r>
              <a:rPr lang="en-US" sz="2000" b="1" i="1" dirty="0" smtClean="0">
                <a:solidFill>
                  <a:schemeClr val="tx1"/>
                </a:solidFill>
                <a:sym typeface="Wingdings"/>
              </a:rPr>
              <a:t>out</a:t>
            </a:r>
            <a:r>
              <a:rPr lang="en-US" sz="2000" b="1" i="1" dirty="0" smtClean="0">
                <a:solidFill>
                  <a:schemeClr val="tx1"/>
                </a:solidFill>
              </a:rPr>
              <a:t>.</a:t>
            </a:r>
            <a:endParaRPr lang="en-US" sz="2000" b="1" i="1" dirty="0">
              <a:solidFill>
                <a:schemeClr val="tx1"/>
              </a:solidFill>
            </a:endParaRPr>
          </a:p>
          <a:p>
            <a:pPr marL="258721" indent="-255546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r>
              <a:rPr lang="en-US" sz="2000" b="1" i="1" dirty="0">
                <a:solidFill>
                  <a:schemeClr val="tx1"/>
                </a:solidFill>
              </a:rPr>
              <a:t>Drag a three tabbed container in the layout.</a:t>
            </a:r>
          </a:p>
          <a:p>
            <a:pPr marL="258721" indent="-255546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r>
              <a:rPr lang="en-US" sz="2000" b="1" i="1" dirty="0">
                <a:solidFill>
                  <a:schemeClr val="tx1"/>
                </a:solidFill>
              </a:rPr>
              <a:t>Drag some applications in the container tabs.</a:t>
            </a:r>
          </a:p>
          <a:p>
            <a:pPr marL="258721" indent="-255546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r>
              <a:rPr lang="en-US" sz="2000" b="1" i="1" dirty="0">
                <a:solidFill>
                  <a:schemeClr val="tx1"/>
                </a:solidFill>
              </a:rPr>
              <a:t>Save.</a:t>
            </a:r>
          </a:p>
          <a:p>
            <a:pPr marL="258721" indent="-255546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r>
              <a:rPr lang="en-US" sz="2000" b="1" i="1" dirty="0">
                <a:solidFill>
                  <a:schemeClr val="tx1"/>
                </a:solidFill>
              </a:rPr>
              <a:t>Switch between your pages “Bike Shop” and the home page.</a:t>
            </a:r>
          </a:p>
          <a:p>
            <a:pPr marL="258721" indent="-255546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endParaRPr lang="en-US" sz="2000" b="1" i="1" dirty="0">
              <a:solidFill>
                <a:srgbClr val="000000"/>
              </a:solidFill>
            </a:endParaRPr>
          </a:p>
          <a:p>
            <a:pPr marL="258721" indent="-255546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endParaRPr lang="en-GB" sz="2000" b="1" i="1" dirty="0">
              <a:solidFill>
                <a:srgbClr val="4C4C4C"/>
              </a:solidFill>
            </a:endParaRPr>
          </a:p>
          <a:p>
            <a:pPr marL="639657" lvl="1" indent="-209515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00000"/>
              <a:buFont typeface="Symbol" pitchFamily="18" charset="2"/>
              <a:buChar char="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endParaRPr lang="en-GB" sz="1800" b="1" i="1" dirty="0">
              <a:solidFill>
                <a:srgbClr val="4C4C4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2077348"/>
      </p:ext>
    </p:extLst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4" y="301628"/>
            <a:ext cx="10044113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125" algn="l"/>
                <a:tab pos="914249" algn="l"/>
                <a:tab pos="1371374" algn="l"/>
                <a:tab pos="1828498" algn="l"/>
                <a:tab pos="2285623" algn="l"/>
                <a:tab pos="2742747" algn="l"/>
                <a:tab pos="3199872" algn="l"/>
                <a:tab pos="3656996" algn="l"/>
                <a:tab pos="4114122" algn="l"/>
                <a:tab pos="4571246" algn="l"/>
                <a:tab pos="5028370" algn="l"/>
                <a:tab pos="5485495" algn="l"/>
                <a:tab pos="5942620" algn="l"/>
                <a:tab pos="6399744" algn="l"/>
                <a:tab pos="6856869" algn="l"/>
                <a:tab pos="7313994" algn="l"/>
                <a:tab pos="7771119" algn="l"/>
                <a:tab pos="8228243" algn="l"/>
                <a:tab pos="8685368" algn="l"/>
                <a:tab pos="9142491" algn="l"/>
                <a:tab pos="9409148" algn="l"/>
              </a:tabLst>
            </a:pPr>
            <a:r>
              <a:rPr lang="en-GB" sz="3600" dirty="0">
                <a:solidFill>
                  <a:srgbClr val="FFA300"/>
                </a:solidFill>
              </a:rPr>
              <a:t>Exercise 2/2: Layout</a:t>
            </a: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57214" y="1417638"/>
            <a:ext cx="10044113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21" indent="-255546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r>
              <a:rPr lang="en-GB" sz="2800" b="1" i="1" dirty="0">
                <a:solidFill>
                  <a:schemeClr val="tx1"/>
                </a:solidFill>
              </a:rPr>
              <a:t>Portal Layout</a:t>
            </a:r>
          </a:p>
          <a:p>
            <a:pPr marL="258721" indent="-255546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r>
              <a:rPr lang="en-US" sz="2000" b="1" i="1" dirty="0">
                <a:solidFill>
                  <a:schemeClr val="tx1"/>
                </a:solidFill>
              </a:rPr>
              <a:t>Click on the bike homepage, then on “Edit Layout”, modify the layout of the portal. Save.</a:t>
            </a:r>
          </a:p>
          <a:p>
            <a:pPr marL="258721" indent="-255546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r>
              <a:rPr lang="en-US" sz="2000" b="1" i="1" dirty="0">
                <a:solidFill>
                  <a:schemeClr val="tx1"/>
                </a:solidFill>
              </a:rPr>
              <a:t>Switch between the homepage and “Bike Shop” page in order to see the differences.</a:t>
            </a:r>
          </a:p>
          <a:p>
            <a:pPr marL="258721" indent="-255546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endParaRPr lang="en-US" sz="2000" b="1" i="1" dirty="0">
              <a:solidFill>
                <a:schemeClr val="tx1"/>
              </a:solidFill>
            </a:endParaRPr>
          </a:p>
          <a:p>
            <a:pPr marL="258721" indent="-255546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endParaRPr lang="en-GB" sz="2000" b="1" i="1" dirty="0">
              <a:solidFill>
                <a:srgbClr val="4C4C4C"/>
              </a:solidFill>
            </a:endParaRPr>
          </a:p>
          <a:p>
            <a:pPr marL="639657" lvl="1" indent="-209515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00000"/>
              <a:buFont typeface="Symbol" pitchFamily="18" charset="2"/>
              <a:buChar char="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endParaRPr lang="en-GB" sz="1800" b="1" i="1" dirty="0">
              <a:solidFill>
                <a:srgbClr val="4C4C4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6583589"/>
      </p:ext>
    </p:extLst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Portlets</a:t>
            </a:r>
            <a:endParaRPr lang="en-US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Preferences and Settings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22537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51763" y="350813"/>
            <a:ext cx="3213101" cy="16383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4" y="301628"/>
            <a:ext cx="10044113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125" algn="l"/>
                <a:tab pos="914249" algn="l"/>
                <a:tab pos="1371374" algn="l"/>
                <a:tab pos="1828498" algn="l"/>
                <a:tab pos="2285623" algn="l"/>
                <a:tab pos="2742747" algn="l"/>
                <a:tab pos="3199872" algn="l"/>
                <a:tab pos="3656996" algn="l"/>
                <a:tab pos="4114122" algn="l"/>
                <a:tab pos="4571246" algn="l"/>
                <a:tab pos="5028370" algn="l"/>
                <a:tab pos="5485495" algn="l"/>
                <a:tab pos="5942620" algn="l"/>
                <a:tab pos="6399744" algn="l"/>
                <a:tab pos="6856869" algn="l"/>
                <a:tab pos="7313994" algn="l"/>
                <a:tab pos="7771119" algn="l"/>
                <a:tab pos="8228243" algn="l"/>
                <a:tab pos="8685368" algn="l"/>
                <a:tab pos="9142491" algn="l"/>
                <a:tab pos="9409148" algn="l"/>
              </a:tabLst>
            </a:pPr>
            <a:r>
              <a:rPr lang="en-GB" sz="3600" dirty="0">
                <a:solidFill>
                  <a:srgbClr val="FFA300"/>
                </a:solidFill>
                <a:cs typeface="MS Gothic"/>
              </a:rPr>
              <a:t>Portlets</a:t>
            </a: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07966" y="1208069"/>
            <a:ext cx="10044113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21" indent="-255546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r>
              <a:rPr lang="en-US" sz="2000" b="1" i="1" dirty="0">
                <a:solidFill>
                  <a:srgbClr val="4C4C4C"/>
                </a:solidFill>
                <a:cs typeface="MS Gothic"/>
              </a:rPr>
              <a:t>Portlet : A rectangular bloc which allows to access </a:t>
            </a:r>
            <a:br>
              <a:rPr lang="en-US" sz="2000" b="1" i="1" dirty="0">
                <a:solidFill>
                  <a:srgbClr val="4C4C4C"/>
                </a:solidFill>
                <a:cs typeface="MS Gothic"/>
              </a:rPr>
            </a:br>
            <a:r>
              <a:rPr lang="en-US" sz="2000" b="1" i="1" dirty="0">
                <a:solidFill>
                  <a:srgbClr val="4C4C4C"/>
                </a:solidFill>
                <a:cs typeface="MS Gothic"/>
              </a:rPr>
              <a:t>to a content or a service.</a:t>
            </a:r>
          </a:p>
          <a:p>
            <a:pPr marL="258721" indent="-255546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r>
              <a:rPr lang="en-US" sz="2000" b="1" i="1" dirty="0">
                <a:solidFill>
                  <a:srgbClr val="4C4C4C"/>
                </a:solidFill>
                <a:cs typeface="MS Gothic"/>
              </a:rPr>
              <a:t>Each portlet has some preferences, settings and decorations.</a:t>
            </a:r>
          </a:p>
          <a:p>
            <a:pPr marL="258721" indent="-255546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r>
              <a:rPr lang="en-US" sz="2000" b="1" i="1" dirty="0">
                <a:solidFill>
                  <a:srgbClr val="4C4C4C"/>
                </a:solidFill>
                <a:cs typeface="MS Gothic"/>
              </a:rPr>
              <a:t>The portlet can be positioned in any place of a page.</a:t>
            </a:r>
          </a:p>
          <a:p>
            <a:pPr marL="258721" indent="-255546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r>
              <a:rPr lang="en-US" sz="2000" b="1" i="1" dirty="0">
                <a:solidFill>
                  <a:srgbClr val="4C4C4C"/>
                </a:solidFill>
                <a:cs typeface="MS Gothic"/>
              </a:rPr>
              <a:t>You can reuse the same portlet several times: Then we say there are several </a:t>
            </a:r>
            <a:r>
              <a:rPr lang="en-US" sz="2000" b="1" i="1" u="sng" dirty="0">
                <a:solidFill>
                  <a:srgbClr val="4C4C4C"/>
                </a:solidFill>
                <a:cs typeface="MS Gothic"/>
              </a:rPr>
              <a:t>instances</a:t>
            </a:r>
            <a:r>
              <a:rPr lang="en-US" sz="2000" b="1" i="1" dirty="0">
                <a:solidFill>
                  <a:srgbClr val="4C4C4C"/>
                </a:solidFill>
                <a:cs typeface="MS Gothic"/>
              </a:rPr>
              <a:t> of the same portlet.</a:t>
            </a:r>
          </a:p>
          <a:p>
            <a:pPr marL="258721" indent="-255546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r>
              <a:rPr lang="en-US" sz="2000" b="1" i="1" dirty="0">
                <a:solidFill>
                  <a:srgbClr val="4C4C4C"/>
                </a:solidFill>
                <a:cs typeface="MS Gothic"/>
              </a:rPr>
              <a:t>Each instance of the same portlet can be configured differently.</a:t>
            </a:r>
          </a:p>
          <a:p>
            <a:pPr marL="258721" indent="-255546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r>
              <a:rPr lang="en-US" sz="2000" b="1" i="1" dirty="0">
                <a:solidFill>
                  <a:srgbClr val="4C4C4C"/>
                </a:solidFill>
                <a:cs typeface="MS Gothic"/>
              </a:rPr>
              <a:t>Window decoration (optional)</a:t>
            </a:r>
          </a:p>
          <a:p>
            <a:pPr marL="258721" indent="-255546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r>
              <a:rPr lang="en-US" sz="2000" b="1" i="1" dirty="0">
                <a:solidFill>
                  <a:srgbClr val="4C4C4C"/>
                </a:solidFill>
                <a:cs typeface="MS Gothic"/>
              </a:rPr>
              <a:t>Window states:  maximized, minimized</a:t>
            </a:r>
          </a:p>
          <a:p>
            <a:pPr marL="258721" indent="-255546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r>
              <a:rPr lang="en-US" sz="2000" b="1" i="1" dirty="0">
                <a:solidFill>
                  <a:srgbClr val="4C4C4C"/>
                </a:solidFill>
                <a:cs typeface="MS Gothic"/>
              </a:rPr>
              <a:t>Portlet Modes: view, edit, help</a:t>
            </a:r>
          </a:p>
          <a:p>
            <a:pPr marL="258721" indent="-255546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r>
              <a:rPr lang="en-US" sz="2000" b="1" i="1" dirty="0">
                <a:solidFill>
                  <a:srgbClr val="4C4C4C"/>
                </a:solidFill>
                <a:cs typeface="MS Gothic"/>
              </a:rPr>
              <a:t>The combination of a portlet instance + preferences + decorations is also called an “</a:t>
            </a:r>
            <a:r>
              <a:rPr lang="en-US" sz="2000" b="1" i="1" u="sng" dirty="0">
                <a:solidFill>
                  <a:srgbClr val="4C4C4C"/>
                </a:solidFill>
                <a:cs typeface="MS Gothic"/>
              </a:rPr>
              <a:t>application</a:t>
            </a:r>
            <a:r>
              <a:rPr lang="en-US" sz="2000" b="1" i="1" dirty="0">
                <a:solidFill>
                  <a:srgbClr val="4C4C4C"/>
                </a:solidFill>
                <a:cs typeface="MS Gothic"/>
              </a:rPr>
              <a:t>”.</a:t>
            </a:r>
          </a:p>
          <a:p>
            <a:pPr marL="258721" indent="-255546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endParaRPr lang="en-GB" sz="2000" b="1" i="1" dirty="0">
              <a:solidFill>
                <a:srgbClr val="4C4C4C"/>
              </a:solidFill>
              <a:cs typeface="MS Gothic"/>
            </a:endParaRPr>
          </a:p>
        </p:txBody>
      </p:sp>
    </p:spTree>
    <p:extLst>
      <p:ext uri="{BB962C8B-B14F-4D97-AF65-F5344CB8AC3E}">
        <p14:creationId xmlns:p14="http://schemas.microsoft.com/office/powerpoint/2010/main" val="1020108446"/>
      </p:ext>
    </p:extLst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4" y="301628"/>
            <a:ext cx="10044113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125" algn="l"/>
                <a:tab pos="914249" algn="l"/>
                <a:tab pos="1371374" algn="l"/>
                <a:tab pos="1828498" algn="l"/>
                <a:tab pos="2285623" algn="l"/>
                <a:tab pos="2742747" algn="l"/>
                <a:tab pos="3199872" algn="l"/>
                <a:tab pos="3656996" algn="l"/>
                <a:tab pos="4114122" algn="l"/>
                <a:tab pos="4571246" algn="l"/>
                <a:tab pos="5028370" algn="l"/>
                <a:tab pos="5485495" algn="l"/>
                <a:tab pos="5942620" algn="l"/>
                <a:tab pos="6399744" algn="l"/>
                <a:tab pos="6856869" algn="l"/>
                <a:tab pos="7313994" algn="l"/>
                <a:tab pos="7771119" algn="l"/>
                <a:tab pos="8228243" algn="l"/>
                <a:tab pos="8685368" algn="l"/>
                <a:tab pos="9142491" algn="l"/>
                <a:tab pos="9409148" algn="l"/>
              </a:tabLst>
            </a:pPr>
            <a:r>
              <a:rPr lang="en-GB" sz="3600" dirty="0">
                <a:solidFill>
                  <a:srgbClr val="FFA300"/>
                </a:solidFill>
                <a:cs typeface="MS Gothic"/>
              </a:rPr>
              <a:t>Portlet Preferences and Settings</a:t>
            </a: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07966" y="1208069"/>
            <a:ext cx="10044113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21" indent="-255546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r>
              <a:rPr lang="en-GB" sz="2000" b="1" i="1" dirty="0">
                <a:solidFill>
                  <a:srgbClr val="4C4C4C"/>
                </a:solidFill>
                <a:cs typeface="MS Gothic"/>
              </a:rPr>
              <a:t>In the page layout, hover of the portlet and click on the pencil.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5606" y="1763616"/>
            <a:ext cx="5976664" cy="4806160"/>
          </a:xfrm>
          <a:prstGeom prst="rect">
            <a:avLst/>
          </a:prstGeom>
        </p:spPr>
      </p:pic>
      <p:sp>
        <p:nvSpPr>
          <p:cNvPr id="7" name="Rectangle à coins arrondis 6"/>
          <p:cNvSpPr/>
          <p:nvPr/>
        </p:nvSpPr>
        <p:spPr bwMode="auto">
          <a:xfrm>
            <a:off x="3866811" y="1922569"/>
            <a:ext cx="576065" cy="432048"/>
          </a:xfrm>
          <a:prstGeom prst="roundRect">
            <a:avLst>
              <a:gd name="adj" fmla="val 9949"/>
            </a:avLst>
          </a:prstGeom>
          <a:noFill/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25" tIns="45712" rIns="91425" bIns="45712" numCol="1" rtlCol="0" anchor="t" anchorCtr="0" compatLnSpc="1">
            <a:prstTxWarp prst="textNoShape">
              <a:avLst/>
            </a:prstTxWarp>
          </a:bodyPr>
          <a:lstStyle/>
          <a:p>
            <a:pPr>
              <a:buFont typeface="Symbol" charset="2"/>
              <a:buNone/>
            </a:pPr>
            <a:endParaRPr lang="en-US">
              <a:solidFill>
                <a:srgbClr val="FFFFFF"/>
              </a:solidFill>
              <a:cs typeface="MS Gothic"/>
            </a:endParaRPr>
          </a:p>
        </p:txBody>
      </p:sp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4283919" y="2915740"/>
            <a:ext cx="3744416" cy="720081"/>
          </a:xfrm>
          <a:prstGeom prst="wedgeRoundRectCallout">
            <a:avLst>
              <a:gd name="adj1" fmla="val -52144"/>
              <a:gd name="adj2" fmla="val -115609"/>
              <a:gd name="adj3" fmla="val 16667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71989" tIns="46793" rIns="71989" bIns="46793"/>
          <a:lstStyle/>
          <a:p>
            <a:pPr marL="258721" indent="-255546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r>
              <a:rPr lang="en-GB" sz="2000" b="1" dirty="0">
                <a:solidFill>
                  <a:srgbClr val="4C4C4C"/>
                </a:solidFill>
                <a:cs typeface="MS Gothic"/>
              </a:rPr>
              <a:t>Access to the preferences and settings</a:t>
            </a:r>
          </a:p>
        </p:txBody>
      </p:sp>
    </p:spTree>
    <p:extLst>
      <p:ext uri="{BB962C8B-B14F-4D97-AF65-F5344CB8AC3E}">
        <p14:creationId xmlns:p14="http://schemas.microsoft.com/office/powerpoint/2010/main" val="3490859383"/>
      </p:ext>
    </p:extLst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4" y="301628"/>
            <a:ext cx="10044113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125" algn="l"/>
                <a:tab pos="914249" algn="l"/>
                <a:tab pos="1371374" algn="l"/>
                <a:tab pos="1828498" algn="l"/>
                <a:tab pos="2285623" algn="l"/>
                <a:tab pos="2742747" algn="l"/>
                <a:tab pos="3199872" algn="l"/>
                <a:tab pos="3656996" algn="l"/>
                <a:tab pos="4114122" algn="l"/>
                <a:tab pos="4571246" algn="l"/>
                <a:tab pos="5028370" algn="l"/>
                <a:tab pos="5485495" algn="l"/>
                <a:tab pos="5942620" algn="l"/>
                <a:tab pos="6399744" algn="l"/>
                <a:tab pos="6856869" algn="l"/>
                <a:tab pos="7313994" algn="l"/>
                <a:tab pos="7771119" algn="l"/>
                <a:tab pos="8228243" algn="l"/>
                <a:tab pos="8685368" algn="l"/>
                <a:tab pos="9142491" algn="l"/>
                <a:tab pos="9409148" algn="l"/>
              </a:tabLst>
            </a:pPr>
            <a:r>
              <a:rPr lang="en-GB" sz="3600" dirty="0">
                <a:solidFill>
                  <a:srgbClr val="FFA300"/>
                </a:solidFill>
                <a:cs typeface="MS Gothic"/>
              </a:rPr>
              <a:t>Portlet Preferences and Settings</a:t>
            </a: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07966" y="1208069"/>
            <a:ext cx="10044113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21" indent="-255546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r>
              <a:rPr lang="en-GB" sz="2000" b="1" i="1" dirty="0">
                <a:solidFill>
                  <a:srgbClr val="4C4C4C"/>
                </a:solidFill>
                <a:cs typeface="MS Gothic"/>
              </a:rPr>
              <a:t>The first tab (Edit Mode) depends on the portlet, therefore it’s different for each portlet. This tab is optional.  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06" y="1835621"/>
            <a:ext cx="10096499" cy="4737100"/>
          </a:xfrm>
          <a:prstGeom prst="rect">
            <a:avLst/>
          </a:prstGeom>
        </p:spPr>
      </p:pic>
      <p:sp>
        <p:nvSpPr>
          <p:cNvPr id="6" name="Rectangle à coins arrondis 5"/>
          <p:cNvSpPr/>
          <p:nvPr/>
        </p:nvSpPr>
        <p:spPr bwMode="auto">
          <a:xfrm>
            <a:off x="611510" y="1907629"/>
            <a:ext cx="1152128" cy="360040"/>
          </a:xfrm>
          <a:prstGeom prst="roundRect">
            <a:avLst>
              <a:gd name="adj" fmla="val 9949"/>
            </a:avLst>
          </a:prstGeom>
          <a:noFill/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25" tIns="45712" rIns="91425" bIns="45712" numCol="1" rtlCol="0" anchor="t" anchorCtr="0" compatLnSpc="1">
            <a:prstTxWarp prst="textNoShape">
              <a:avLst/>
            </a:prstTxWarp>
          </a:bodyPr>
          <a:lstStyle/>
          <a:p>
            <a:pPr>
              <a:buFont typeface="Symbol" charset="2"/>
              <a:buNone/>
            </a:pPr>
            <a:endParaRPr lang="en-US">
              <a:solidFill>
                <a:srgbClr val="FFFFFF"/>
              </a:solidFill>
              <a:cs typeface="MS Gothic"/>
            </a:endParaRPr>
          </a:p>
        </p:txBody>
      </p:sp>
    </p:spTree>
    <p:extLst>
      <p:ext uri="{BB962C8B-B14F-4D97-AF65-F5344CB8AC3E}">
        <p14:creationId xmlns:p14="http://schemas.microsoft.com/office/powerpoint/2010/main" val="3376776938"/>
      </p:ext>
    </p:extLst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4" y="301628"/>
            <a:ext cx="10044113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125" algn="l"/>
                <a:tab pos="914249" algn="l"/>
                <a:tab pos="1371374" algn="l"/>
                <a:tab pos="1828498" algn="l"/>
                <a:tab pos="2285623" algn="l"/>
                <a:tab pos="2742747" algn="l"/>
                <a:tab pos="3199872" algn="l"/>
                <a:tab pos="3656996" algn="l"/>
                <a:tab pos="4114122" algn="l"/>
                <a:tab pos="4571246" algn="l"/>
                <a:tab pos="5028370" algn="l"/>
                <a:tab pos="5485495" algn="l"/>
                <a:tab pos="5942620" algn="l"/>
                <a:tab pos="6399744" algn="l"/>
                <a:tab pos="6856869" algn="l"/>
                <a:tab pos="7313994" algn="l"/>
                <a:tab pos="7771119" algn="l"/>
                <a:tab pos="8228243" algn="l"/>
                <a:tab pos="8685368" algn="l"/>
                <a:tab pos="9142491" algn="l"/>
                <a:tab pos="9409148" algn="l"/>
              </a:tabLst>
            </a:pPr>
            <a:r>
              <a:rPr lang="en-GB" sz="3600" dirty="0">
                <a:solidFill>
                  <a:srgbClr val="FFA300"/>
                </a:solidFill>
                <a:cs typeface="MS Gothic"/>
              </a:rPr>
              <a:t>Portlet Preferences and Settings</a:t>
            </a: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07966" y="1208069"/>
            <a:ext cx="10044113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3175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endParaRPr lang="en-GB" sz="2000" b="1" i="1" dirty="0">
              <a:solidFill>
                <a:srgbClr val="4C4C4C"/>
              </a:solidFill>
              <a:cs typeface="MS Gothic"/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800" y="1498603"/>
            <a:ext cx="10033000" cy="4546600"/>
          </a:xfrm>
          <a:prstGeom prst="rect">
            <a:avLst/>
          </a:prstGeom>
        </p:spPr>
      </p:pic>
      <p:sp>
        <p:nvSpPr>
          <p:cNvPr id="5" name="Rectangle à coins arrondis 4"/>
          <p:cNvSpPr/>
          <p:nvPr/>
        </p:nvSpPr>
        <p:spPr bwMode="auto">
          <a:xfrm>
            <a:off x="2339702" y="3491805"/>
            <a:ext cx="2304256" cy="360040"/>
          </a:xfrm>
          <a:prstGeom prst="roundRect">
            <a:avLst>
              <a:gd name="adj" fmla="val 9949"/>
            </a:avLst>
          </a:prstGeom>
          <a:noFill/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25" tIns="45712" rIns="91425" bIns="45712" numCol="1" rtlCol="0" anchor="t" anchorCtr="0" compatLnSpc="1">
            <a:prstTxWarp prst="textNoShape">
              <a:avLst/>
            </a:prstTxWarp>
          </a:bodyPr>
          <a:lstStyle/>
          <a:p>
            <a:pPr>
              <a:buFont typeface="Symbol" charset="2"/>
              <a:buNone/>
            </a:pPr>
            <a:endParaRPr lang="en-US">
              <a:solidFill>
                <a:srgbClr val="FFFFFF"/>
              </a:solidFill>
              <a:cs typeface="MS Gothic"/>
            </a:endParaRPr>
          </a:p>
        </p:txBody>
      </p:sp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5724077" y="3419797"/>
            <a:ext cx="3096344" cy="1584176"/>
          </a:xfrm>
          <a:prstGeom prst="wedgeRoundRectCallout">
            <a:avLst>
              <a:gd name="adj1" fmla="val -83665"/>
              <a:gd name="adj2" fmla="val -30543"/>
              <a:gd name="adj3" fmla="val 16667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71989" tIns="46793" rIns="71989" bIns="46793"/>
          <a:lstStyle/>
          <a:p>
            <a:pPr marL="258721" indent="-255546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r>
              <a:rPr lang="en-GB" sz="2000" b="1" dirty="0">
                <a:solidFill>
                  <a:srgbClr val="4C4C4C"/>
                </a:solidFill>
                <a:cs typeface="MS Gothic"/>
              </a:rPr>
              <a:t>Check if you need decorations. You can uncheck this by default at the site options.</a:t>
            </a:r>
          </a:p>
        </p:txBody>
      </p:sp>
      <p:sp>
        <p:nvSpPr>
          <p:cNvPr id="7" name="Rectangle à coins arrondis 6"/>
          <p:cNvSpPr/>
          <p:nvPr/>
        </p:nvSpPr>
        <p:spPr bwMode="auto">
          <a:xfrm>
            <a:off x="1763638" y="1475581"/>
            <a:ext cx="1584176" cy="360040"/>
          </a:xfrm>
          <a:prstGeom prst="roundRect">
            <a:avLst>
              <a:gd name="adj" fmla="val 9949"/>
            </a:avLst>
          </a:prstGeom>
          <a:noFill/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25" tIns="45712" rIns="91425" bIns="45712" numCol="1" rtlCol="0" anchor="t" anchorCtr="0" compatLnSpc="1">
            <a:prstTxWarp prst="textNoShape">
              <a:avLst/>
            </a:prstTxWarp>
          </a:bodyPr>
          <a:lstStyle/>
          <a:p>
            <a:pPr>
              <a:buFont typeface="Symbol" charset="2"/>
              <a:buNone/>
            </a:pPr>
            <a:endParaRPr lang="en-US">
              <a:solidFill>
                <a:srgbClr val="FFFFFF"/>
              </a:solidFill>
              <a:cs typeface="MS Gothic"/>
            </a:endParaRPr>
          </a:p>
        </p:txBody>
      </p:sp>
    </p:spTree>
    <p:extLst>
      <p:ext uri="{BB962C8B-B14F-4D97-AF65-F5344CB8AC3E}">
        <p14:creationId xmlns:p14="http://schemas.microsoft.com/office/powerpoint/2010/main" val="4042996110"/>
      </p:ext>
    </p:extLst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4" y="301628"/>
            <a:ext cx="10044113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125" algn="l"/>
                <a:tab pos="914249" algn="l"/>
                <a:tab pos="1371374" algn="l"/>
                <a:tab pos="1828498" algn="l"/>
                <a:tab pos="2285623" algn="l"/>
                <a:tab pos="2742747" algn="l"/>
                <a:tab pos="3199872" algn="l"/>
                <a:tab pos="3656996" algn="l"/>
                <a:tab pos="4114122" algn="l"/>
                <a:tab pos="4571246" algn="l"/>
                <a:tab pos="5028370" algn="l"/>
                <a:tab pos="5485495" algn="l"/>
                <a:tab pos="5942620" algn="l"/>
                <a:tab pos="6399744" algn="l"/>
                <a:tab pos="6856869" algn="l"/>
                <a:tab pos="7313994" algn="l"/>
                <a:tab pos="7771119" algn="l"/>
                <a:tab pos="8228243" algn="l"/>
                <a:tab pos="8685368" algn="l"/>
                <a:tab pos="9142491" algn="l"/>
                <a:tab pos="9409148" algn="l"/>
              </a:tabLst>
            </a:pPr>
            <a:r>
              <a:rPr lang="en-GB" sz="3600" dirty="0">
                <a:solidFill>
                  <a:srgbClr val="FFA300"/>
                </a:solidFill>
                <a:cs typeface="MS Gothic"/>
              </a:rPr>
              <a:t>Portlet Preferences and Settings</a:t>
            </a: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07966" y="1208069"/>
            <a:ext cx="10044113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21" indent="-255546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endParaRPr lang="en-GB" sz="2000" b="1" i="1" dirty="0">
              <a:solidFill>
                <a:srgbClr val="4C4C4C"/>
              </a:solidFill>
              <a:cs typeface="MS Gothic"/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04" y="1187552"/>
            <a:ext cx="10020300" cy="4610100"/>
          </a:xfrm>
          <a:prstGeom prst="rect">
            <a:avLst/>
          </a:prstGeom>
        </p:spPr>
      </p:pic>
      <p:sp>
        <p:nvSpPr>
          <p:cNvPr id="5" name="Rectangle à coins arrondis 4"/>
          <p:cNvSpPr/>
          <p:nvPr/>
        </p:nvSpPr>
        <p:spPr bwMode="auto">
          <a:xfrm>
            <a:off x="4427933" y="1187549"/>
            <a:ext cx="1872209" cy="432048"/>
          </a:xfrm>
          <a:prstGeom prst="roundRect">
            <a:avLst>
              <a:gd name="adj" fmla="val 9949"/>
            </a:avLst>
          </a:prstGeom>
          <a:noFill/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25" tIns="45712" rIns="91425" bIns="45712" numCol="1" rtlCol="0" anchor="t" anchorCtr="0" compatLnSpc="1">
            <a:prstTxWarp prst="textNoShape">
              <a:avLst/>
            </a:prstTxWarp>
          </a:bodyPr>
          <a:lstStyle/>
          <a:p>
            <a:pPr>
              <a:buFont typeface="Symbol" charset="2"/>
              <a:buNone/>
            </a:pPr>
            <a:endParaRPr lang="en-US">
              <a:solidFill>
                <a:srgbClr val="FFFFFF"/>
              </a:solidFill>
              <a:cs typeface="MS Gothic"/>
            </a:endParaRPr>
          </a:p>
        </p:txBody>
      </p:sp>
    </p:spTree>
    <p:extLst>
      <p:ext uri="{BB962C8B-B14F-4D97-AF65-F5344CB8AC3E}">
        <p14:creationId xmlns:p14="http://schemas.microsoft.com/office/powerpoint/2010/main" val="2349905696"/>
      </p:ext>
    </p:extLst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4" y="301628"/>
            <a:ext cx="10044113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125" algn="l"/>
                <a:tab pos="914249" algn="l"/>
                <a:tab pos="1371374" algn="l"/>
                <a:tab pos="1828498" algn="l"/>
                <a:tab pos="2285623" algn="l"/>
                <a:tab pos="2742747" algn="l"/>
                <a:tab pos="3199872" algn="l"/>
                <a:tab pos="3656996" algn="l"/>
                <a:tab pos="4114122" algn="l"/>
                <a:tab pos="4571246" algn="l"/>
                <a:tab pos="5028370" algn="l"/>
                <a:tab pos="5485495" algn="l"/>
                <a:tab pos="5942620" algn="l"/>
                <a:tab pos="6399744" algn="l"/>
                <a:tab pos="6856869" algn="l"/>
                <a:tab pos="7313994" algn="l"/>
                <a:tab pos="7771119" algn="l"/>
                <a:tab pos="8228243" algn="l"/>
                <a:tab pos="8685368" algn="l"/>
                <a:tab pos="9142491" algn="l"/>
                <a:tab pos="9409148" algn="l"/>
              </a:tabLst>
            </a:pPr>
            <a:r>
              <a:rPr lang="en-GB" sz="3600" dirty="0">
                <a:solidFill>
                  <a:srgbClr val="FFA300"/>
                </a:solidFill>
                <a:cs typeface="MS Gothic"/>
              </a:rPr>
              <a:t>Portlet Preferences and Settings</a:t>
            </a: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07966" y="1208069"/>
            <a:ext cx="10044113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3175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endParaRPr lang="en-GB" sz="2000" b="1" i="1" dirty="0">
              <a:solidFill>
                <a:srgbClr val="4C4C4C"/>
              </a:solidFill>
              <a:cs typeface="MS Gothic"/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1259557"/>
            <a:ext cx="10071100" cy="4686300"/>
          </a:xfrm>
          <a:prstGeom prst="rect">
            <a:avLst/>
          </a:prstGeom>
        </p:spPr>
      </p:pic>
      <p:sp>
        <p:nvSpPr>
          <p:cNvPr id="5" name="Rectangle à coins arrondis 4"/>
          <p:cNvSpPr/>
          <p:nvPr/>
        </p:nvSpPr>
        <p:spPr bwMode="auto">
          <a:xfrm>
            <a:off x="6300144" y="1331565"/>
            <a:ext cx="1728192" cy="432048"/>
          </a:xfrm>
          <a:prstGeom prst="roundRect">
            <a:avLst>
              <a:gd name="adj" fmla="val 9949"/>
            </a:avLst>
          </a:prstGeom>
          <a:noFill/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25" tIns="45712" rIns="91425" bIns="45712" numCol="1" rtlCol="0" anchor="t" anchorCtr="0" compatLnSpc="1">
            <a:prstTxWarp prst="textNoShape">
              <a:avLst/>
            </a:prstTxWarp>
          </a:bodyPr>
          <a:lstStyle/>
          <a:p>
            <a:pPr>
              <a:buFont typeface="Symbol" charset="2"/>
              <a:buNone/>
            </a:pPr>
            <a:endParaRPr lang="en-US">
              <a:solidFill>
                <a:srgbClr val="FFFFFF"/>
              </a:solidFill>
              <a:cs typeface="MS Gothic"/>
            </a:endParaRPr>
          </a:p>
        </p:txBody>
      </p:sp>
    </p:spTree>
    <p:extLst>
      <p:ext uri="{BB962C8B-B14F-4D97-AF65-F5344CB8AC3E}">
        <p14:creationId xmlns:p14="http://schemas.microsoft.com/office/powerpoint/2010/main" val="589226038"/>
      </p:ext>
    </p:extLst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4" y="301628"/>
            <a:ext cx="10044113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125" algn="l"/>
                <a:tab pos="914249" algn="l"/>
                <a:tab pos="1371374" algn="l"/>
                <a:tab pos="1828498" algn="l"/>
                <a:tab pos="2285623" algn="l"/>
                <a:tab pos="2742747" algn="l"/>
                <a:tab pos="3199872" algn="l"/>
                <a:tab pos="3656996" algn="l"/>
                <a:tab pos="4114122" algn="l"/>
                <a:tab pos="4571246" algn="l"/>
                <a:tab pos="5028370" algn="l"/>
                <a:tab pos="5485495" algn="l"/>
                <a:tab pos="5942620" algn="l"/>
                <a:tab pos="6399744" algn="l"/>
                <a:tab pos="6856869" algn="l"/>
                <a:tab pos="7313994" algn="l"/>
                <a:tab pos="7771119" algn="l"/>
                <a:tab pos="8228243" algn="l"/>
                <a:tab pos="8685368" algn="l"/>
                <a:tab pos="9142491" algn="l"/>
                <a:tab pos="9409148" algn="l"/>
              </a:tabLst>
            </a:pPr>
            <a:r>
              <a:rPr lang="en-GB" sz="3600" dirty="0">
                <a:solidFill>
                  <a:srgbClr val="FFA300"/>
                </a:solidFill>
                <a:cs typeface="MS Gothic"/>
              </a:rPr>
              <a:t>Sites</a:t>
            </a: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79401" y="1208069"/>
            <a:ext cx="10044113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21" indent="-255546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r>
              <a:rPr lang="en-GB" sz="2000" dirty="0">
                <a:solidFill>
                  <a:srgbClr val="4C4C4C"/>
                </a:solidFill>
                <a:cs typeface="MS Gothic"/>
              </a:rPr>
              <a:t>The site layout defines the layout of the common part of all pages of a site. Normally there are a common header and common footer.</a:t>
            </a:r>
          </a:p>
          <a:p>
            <a:pPr marL="258721" indent="-255546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r>
              <a:rPr lang="en-GB" sz="2000" dirty="0">
                <a:solidFill>
                  <a:srgbClr val="4C4C4C"/>
                </a:solidFill>
                <a:cs typeface="MS Gothic"/>
              </a:rPr>
              <a:t>In this example the current site is is called “acme”.</a:t>
            </a:r>
          </a:p>
          <a:p>
            <a:pPr marL="258721" indent="-255546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r>
              <a:rPr lang="en-GB" sz="2000" dirty="0">
                <a:solidFill>
                  <a:srgbClr val="4C4C4C"/>
                </a:solidFill>
                <a:cs typeface="MS Gothic"/>
              </a:rPr>
              <a:t>The different pages are opened by clicking on the navigation nodes “Overview”, “News”, “Products”, “Questions” which opens the corresponding pages. </a:t>
            </a:r>
          </a:p>
          <a:p>
            <a:pPr marL="258721" indent="-255546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r>
              <a:rPr lang="en-GB" sz="2000" dirty="0">
                <a:solidFill>
                  <a:srgbClr val="4C4C4C"/>
                </a:solidFill>
                <a:cs typeface="MS Gothic"/>
              </a:rPr>
              <a:t>Later on, we will see how navigation nodes and pages are logically separated.</a:t>
            </a:r>
            <a:endParaRPr lang="en-GB" sz="1800" dirty="0">
              <a:solidFill>
                <a:srgbClr val="4C4C4C"/>
              </a:solidFill>
              <a:cs typeface="MS Gothic"/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095" y="4178920"/>
            <a:ext cx="5589706" cy="1905173"/>
          </a:xfrm>
          <a:prstGeom prst="rect">
            <a:avLst/>
          </a:prstGeom>
        </p:spPr>
      </p:pic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4643960" y="4283893"/>
            <a:ext cx="3744416" cy="432048"/>
          </a:xfrm>
          <a:prstGeom prst="wedgeRoundRectCallout">
            <a:avLst>
              <a:gd name="adj1" fmla="val -20713"/>
              <a:gd name="adj2" fmla="val 185275"/>
              <a:gd name="adj3" fmla="val 16667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71989" tIns="46793" rIns="71989" bIns="46793"/>
          <a:lstStyle/>
          <a:p>
            <a:pPr marL="258721" indent="-255546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r>
              <a:rPr lang="en-GB" sz="2000" b="1" dirty="0">
                <a:solidFill>
                  <a:srgbClr val="4C4C4C"/>
                </a:solidFill>
                <a:cs typeface="MS Gothic"/>
              </a:rPr>
              <a:t>Navigation of the site “acme”</a:t>
            </a:r>
          </a:p>
        </p:txBody>
      </p:sp>
      <p:sp>
        <p:nvSpPr>
          <p:cNvPr id="7" name="Rectangle à coins arrondis 6"/>
          <p:cNvSpPr/>
          <p:nvPr/>
        </p:nvSpPr>
        <p:spPr bwMode="auto">
          <a:xfrm>
            <a:off x="2339703" y="5292006"/>
            <a:ext cx="5040560" cy="720081"/>
          </a:xfrm>
          <a:prstGeom prst="roundRect">
            <a:avLst>
              <a:gd name="adj" fmla="val 9949"/>
            </a:avLst>
          </a:prstGeom>
          <a:noFill/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25" tIns="45712" rIns="91425" bIns="45712" numCol="1" rtlCol="0" anchor="t" anchorCtr="0" compatLnSpc="1">
            <a:prstTxWarp prst="textNoShape">
              <a:avLst/>
            </a:prstTxWarp>
          </a:bodyPr>
          <a:lstStyle/>
          <a:p>
            <a:pPr>
              <a:buFont typeface="Symbol" charset="2"/>
              <a:buNone/>
            </a:pPr>
            <a:endParaRPr lang="en-US">
              <a:solidFill>
                <a:srgbClr val="FFFFFF"/>
              </a:solidFill>
              <a:cs typeface="MS Gothic"/>
            </a:endParaRPr>
          </a:p>
        </p:txBody>
      </p:sp>
    </p:spTree>
    <p:extLst>
      <p:ext uri="{BB962C8B-B14F-4D97-AF65-F5344CB8AC3E}">
        <p14:creationId xmlns:p14="http://schemas.microsoft.com/office/powerpoint/2010/main" val="3158536423"/>
      </p:ext>
    </p:extLst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Navigation Nodes</a:t>
            </a:r>
            <a:endParaRPr lang="en-US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Pointing to Pages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83739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4" y="301628"/>
            <a:ext cx="10044113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125" algn="l"/>
                <a:tab pos="914249" algn="l"/>
                <a:tab pos="1371374" algn="l"/>
                <a:tab pos="1828498" algn="l"/>
                <a:tab pos="2285623" algn="l"/>
                <a:tab pos="2742747" algn="l"/>
                <a:tab pos="3199872" algn="l"/>
                <a:tab pos="3656996" algn="l"/>
                <a:tab pos="4114122" algn="l"/>
                <a:tab pos="4571246" algn="l"/>
                <a:tab pos="5028370" algn="l"/>
                <a:tab pos="5485495" algn="l"/>
                <a:tab pos="5942620" algn="l"/>
                <a:tab pos="6399744" algn="l"/>
                <a:tab pos="6856869" algn="l"/>
                <a:tab pos="7313994" algn="l"/>
                <a:tab pos="7771119" algn="l"/>
                <a:tab pos="8228243" algn="l"/>
                <a:tab pos="8685368" algn="l"/>
                <a:tab pos="9142491" algn="l"/>
                <a:tab pos="9409148" algn="l"/>
              </a:tabLst>
            </a:pPr>
            <a:r>
              <a:rPr lang="en-GB" sz="3600" dirty="0">
                <a:solidFill>
                  <a:srgbClr val="FFA300"/>
                </a:solidFill>
              </a:rPr>
              <a:t>Navigation</a:t>
            </a: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07966" y="1208069"/>
            <a:ext cx="10044113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21" indent="-255546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r>
              <a:rPr lang="en-GB" sz="2000" b="1" i="1" dirty="0">
                <a:solidFill>
                  <a:srgbClr val="4C4C4C"/>
                </a:solidFill>
              </a:rPr>
              <a:t>Manage access to portal pages</a:t>
            </a:r>
          </a:p>
          <a:p>
            <a:pPr marL="258721" indent="-255546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r>
              <a:rPr lang="en-GB" sz="2000" b="1" i="1" dirty="0">
                <a:solidFill>
                  <a:srgbClr val="4C4C4C"/>
                </a:solidFill>
              </a:rPr>
              <a:t>Hierarchy structure of navigation nodes</a:t>
            </a:r>
          </a:p>
          <a:p>
            <a:pPr marL="258721" indent="-255546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r>
              <a:rPr lang="en-GB" sz="2000" b="1" i="1" dirty="0">
                <a:solidFill>
                  <a:srgbClr val="4C4C4C"/>
                </a:solidFill>
              </a:rPr>
              <a:t>Each node references a page</a:t>
            </a:r>
          </a:p>
          <a:p>
            <a:pPr marL="258721" indent="-255546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r>
              <a:rPr lang="en-GB" sz="2000" b="1" i="1" dirty="0">
                <a:solidFill>
                  <a:srgbClr val="4C4C4C"/>
                </a:solidFill>
              </a:rPr>
              <a:t>Aggregation  types: site, group, user</a:t>
            </a:r>
          </a:p>
          <a:p>
            <a:pPr marL="258721" indent="-255546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r>
              <a:rPr lang="en-GB" sz="2000" b="1" i="1" dirty="0">
                <a:solidFill>
                  <a:srgbClr val="4C4C4C"/>
                </a:solidFill>
              </a:rPr>
              <a:t>Navigation portlet: Represents the </a:t>
            </a:r>
            <a:br>
              <a:rPr lang="en-GB" sz="2000" b="1" i="1" dirty="0">
                <a:solidFill>
                  <a:srgbClr val="4C4C4C"/>
                </a:solidFill>
              </a:rPr>
            </a:br>
            <a:r>
              <a:rPr lang="en-GB" sz="2000" b="1" i="1" dirty="0">
                <a:solidFill>
                  <a:srgbClr val="4C4C4C"/>
                </a:solidFill>
              </a:rPr>
              <a:t>navigation in a menu</a:t>
            </a: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7894" y="3604962"/>
            <a:ext cx="6944916" cy="2976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539632"/>
      </p:ext>
    </p:extLst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4" y="301628"/>
            <a:ext cx="10044113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125" algn="l"/>
                <a:tab pos="914249" algn="l"/>
                <a:tab pos="1371374" algn="l"/>
                <a:tab pos="1828498" algn="l"/>
                <a:tab pos="2285623" algn="l"/>
                <a:tab pos="2742747" algn="l"/>
                <a:tab pos="3199872" algn="l"/>
                <a:tab pos="3656996" algn="l"/>
                <a:tab pos="4114122" algn="l"/>
                <a:tab pos="4571246" algn="l"/>
                <a:tab pos="5028370" algn="l"/>
                <a:tab pos="5485495" algn="l"/>
                <a:tab pos="5942620" algn="l"/>
                <a:tab pos="6399744" algn="l"/>
                <a:tab pos="6856869" algn="l"/>
                <a:tab pos="7313994" algn="l"/>
                <a:tab pos="7771119" algn="l"/>
                <a:tab pos="8228243" algn="l"/>
                <a:tab pos="8685368" algn="l"/>
                <a:tab pos="9142491" algn="l"/>
                <a:tab pos="9409148" algn="l"/>
              </a:tabLst>
            </a:pPr>
            <a:r>
              <a:rPr lang="en-GB" sz="3600" dirty="0">
                <a:solidFill>
                  <a:srgbClr val="FFA300"/>
                </a:solidFill>
              </a:rPr>
              <a:t>Navigation</a:t>
            </a: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07966" y="1208069"/>
            <a:ext cx="10044113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21" indent="-255546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endParaRPr lang="en-GB" sz="2800" b="1" i="1" dirty="0">
              <a:solidFill>
                <a:srgbClr val="333333"/>
              </a:solidFill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469" y="1547592"/>
            <a:ext cx="10753195" cy="4608511"/>
          </a:xfrm>
          <a:prstGeom prst="rect">
            <a:avLst/>
          </a:prstGeom>
        </p:spPr>
      </p:pic>
      <p:sp>
        <p:nvSpPr>
          <p:cNvPr id="8" name="Rectangle à coins arrondis 7"/>
          <p:cNvSpPr/>
          <p:nvPr/>
        </p:nvSpPr>
        <p:spPr bwMode="auto">
          <a:xfrm>
            <a:off x="3419822" y="3131765"/>
            <a:ext cx="1296144" cy="360040"/>
          </a:xfrm>
          <a:prstGeom prst="roundRect">
            <a:avLst>
              <a:gd name="adj" fmla="val 9949"/>
            </a:avLst>
          </a:prstGeom>
          <a:noFill/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25" tIns="45712" rIns="91425" bIns="45712" numCol="1" rtlCol="0" anchor="t" anchorCtr="0" compatLnSpc="1">
            <a:prstTxWarp prst="textNoShape">
              <a:avLst/>
            </a:prstTxWarp>
          </a:bodyPr>
          <a:lstStyle/>
          <a:p>
            <a:pPr>
              <a:buFont typeface="Symbol" charset="2"/>
              <a:buNone/>
            </a:pPr>
            <a:endParaRPr lang="en-US">
              <a:solidFill>
                <a:srgbClr val="FFFFFF"/>
              </a:solidFill>
              <a:cs typeface="MS Gothic"/>
            </a:endParaRPr>
          </a:p>
        </p:txBody>
      </p:sp>
      <p:sp>
        <p:nvSpPr>
          <p:cNvPr id="9" name="Text Box 2"/>
          <p:cNvSpPr txBox="1">
            <a:spLocks noChangeArrowheads="1"/>
          </p:cNvSpPr>
          <p:nvPr/>
        </p:nvSpPr>
        <p:spPr bwMode="auto">
          <a:xfrm>
            <a:off x="3203798" y="899516"/>
            <a:ext cx="3888432" cy="720081"/>
          </a:xfrm>
          <a:prstGeom prst="wedgeRoundRectCallout">
            <a:avLst>
              <a:gd name="adj1" fmla="val -18828"/>
              <a:gd name="adj2" fmla="val 256469"/>
              <a:gd name="adj3" fmla="val 16667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71989" tIns="46793" rIns="71989" bIns="46793"/>
          <a:lstStyle/>
          <a:p>
            <a:pPr marL="258721" indent="-255546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r>
              <a:rPr lang="en-GB" sz="2000" b="1" dirty="0">
                <a:solidFill>
                  <a:srgbClr val="4C4C4C"/>
                </a:solidFill>
                <a:cs typeface="MS Gothic"/>
              </a:rPr>
              <a:t>Open navigation management of the current site</a:t>
            </a:r>
          </a:p>
        </p:txBody>
      </p:sp>
      <p:sp>
        <p:nvSpPr>
          <p:cNvPr id="10" name="Rectangle à coins arrondis 9"/>
          <p:cNvSpPr/>
          <p:nvPr/>
        </p:nvSpPr>
        <p:spPr bwMode="auto">
          <a:xfrm>
            <a:off x="179466" y="3131765"/>
            <a:ext cx="3168351" cy="360040"/>
          </a:xfrm>
          <a:prstGeom prst="roundRect">
            <a:avLst>
              <a:gd name="adj" fmla="val 9949"/>
            </a:avLst>
          </a:prstGeom>
          <a:noFill/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25" tIns="45712" rIns="91425" bIns="45712" numCol="1" rtlCol="0" anchor="t" anchorCtr="0" compatLnSpc="1">
            <a:prstTxWarp prst="textNoShape">
              <a:avLst/>
            </a:prstTxWarp>
          </a:bodyPr>
          <a:lstStyle/>
          <a:p>
            <a:pPr>
              <a:buFont typeface="Symbol" charset="2"/>
              <a:buNone/>
            </a:pPr>
            <a:endParaRPr lang="en-US">
              <a:solidFill>
                <a:srgbClr val="FFFFFF"/>
              </a:solidFill>
              <a:cs typeface="MS Gothic"/>
            </a:endParaRPr>
          </a:p>
        </p:txBody>
      </p:sp>
      <p:sp>
        <p:nvSpPr>
          <p:cNvPr id="11" name="Rectangle à coins arrondis 10"/>
          <p:cNvSpPr/>
          <p:nvPr/>
        </p:nvSpPr>
        <p:spPr bwMode="auto">
          <a:xfrm>
            <a:off x="5508054" y="2915742"/>
            <a:ext cx="1584176" cy="1512168"/>
          </a:xfrm>
          <a:prstGeom prst="roundRect">
            <a:avLst>
              <a:gd name="adj" fmla="val 9949"/>
            </a:avLst>
          </a:prstGeom>
          <a:noFill/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25" tIns="45712" rIns="91425" bIns="45712" numCol="1" rtlCol="0" anchor="t" anchorCtr="0" compatLnSpc="1">
            <a:prstTxWarp prst="textNoShape">
              <a:avLst/>
            </a:prstTxWarp>
          </a:bodyPr>
          <a:lstStyle/>
          <a:p>
            <a:pPr>
              <a:buFont typeface="Symbol" charset="2"/>
              <a:buNone/>
            </a:pPr>
            <a:endParaRPr lang="en-US">
              <a:solidFill>
                <a:srgbClr val="FFFFFF"/>
              </a:solidFill>
              <a:cs typeface="MS Gothic"/>
            </a:endParaRPr>
          </a:p>
        </p:txBody>
      </p:sp>
      <p:sp>
        <p:nvSpPr>
          <p:cNvPr id="12" name="Text Box 2"/>
          <p:cNvSpPr txBox="1">
            <a:spLocks noChangeArrowheads="1"/>
          </p:cNvSpPr>
          <p:nvPr/>
        </p:nvSpPr>
        <p:spPr bwMode="auto">
          <a:xfrm>
            <a:off x="8388374" y="2627710"/>
            <a:ext cx="2520279" cy="720081"/>
          </a:xfrm>
          <a:prstGeom prst="wedgeRoundRectCallout">
            <a:avLst>
              <a:gd name="adj1" fmla="val -98026"/>
              <a:gd name="adj2" fmla="val 50374"/>
              <a:gd name="adj3" fmla="val 16667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71989" tIns="46793" rIns="71989" bIns="46793"/>
          <a:lstStyle/>
          <a:p>
            <a:pPr marL="258721" indent="-255546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r>
              <a:rPr lang="en-GB" sz="2000" b="1" dirty="0">
                <a:solidFill>
                  <a:srgbClr val="4C4C4C"/>
                </a:solidFill>
                <a:cs typeface="MS Gothic"/>
              </a:rPr>
              <a:t>Visible navigation nodes of acme</a:t>
            </a:r>
          </a:p>
        </p:txBody>
      </p:sp>
      <p:sp>
        <p:nvSpPr>
          <p:cNvPr id="13" name="Rectangle à coins arrondis 12"/>
          <p:cNvSpPr/>
          <p:nvPr/>
        </p:nvSpPr>
        <p:spPr bwMode="auto">
          <a:xfrm>
            <a:off x="5580061" y="4499919"/>
            <a:ext cx="1584176" cy="720081"/>
          </a:xfrm>
          <a:prstGeom prst="roundRect">
            <a:avLst>
              <a:gd name="adj" fmla="val 9949"/>
            </a:avLst>
          </a:prstGeom>
          <a:noFill/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25" tIns="45712" rIns="91425" bIns="45712" numCol="1" rtlCol="0" anchor="t" anchorCtr="0" compatLnSpc="1">
            <a:prstTxWarp prst="textNoShape">
              <a:avLst/>
            </a:prstTxWarp>
          </a:bodyPr>
          <a:lstStyle/>
          <a:p>
            <a:pPr>
              <a:buFont typeface="Symbol" charset="2"/>
              <a:buNone/>
            </a:pPr>
            <a:endParaRPr lang="en-US">
              <a:solidFill>
                <a:srgbClr val="FFFFFF"/>
              </a:solidFill>
              <a:cs typeface="MS Gothic"/>
            </a:endParaRPr>
          </a:p>
        </p:txBody>
      </p:sp>
      <p:sp>
        <p:nvSpPr>
          <p:cNvPr id="14" name="Text Box 2"/>
          <p:cNvSpPr txBox="1">
            <a:spLocks noChangeArrowheads="1"/>
          </p:cNvSpPr>
          <p:nvPr/>
        </p:nvSpPr>
        <p:spPr bwMode="auto">
          <a:xfrm>
            <a:off x="8244361" y="4139876"/>
            <a:ext cx="2736304" cy="720081"/>
          </a:xfrm>
          <a:prstGeom prst="wedgeRoundRectCallout">
            <a:avLst>
              <a:gd name="adj1" fmla="val -87294"/>
              <a:gd name="adj2" fmla="val 33775"/>
              <a:gd name="adj3" fmla="val 16667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71989" tIns="46793" rIns="71989" bIns="46793"/>
          <a:lstStyle/>
          <a:p>
            <a:pPr marL="258721" indent="-255546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r>
              <a:rPr lang="en-GB" sz="2000" b="1" dirty="0">
                <a:solidFill>
                  <a:srgbClr val="4C4C4C"/>
                </a:solidFill>
                <a:cs typeface="MS Gothic"/>
              </a:rPr>
              <a:t>Invisible navigation nodes of acme</a:t>
            </a:r>
          </a:p>
        </p:txBody>
      </p:sp>
      <p:sp>
        <p:nvSpPr>
          <p:cNvPr id="15" name="Text Box 2"/>
          <p:cNvSpPr txBox="1">
            <a:spLocks noChangeArrowheads="1"/>
          </p:cNvSpPr>
          <p:nvPr/>
        </p:nvSpPr>
        <p:spPr bwMode="auto">
          <a:xfrm>
            <a:off x="827535" y="4139876"/>
            <a:ext cx="2520279" cy="720081"/>
          </a:xfrm>
          <a:prstGeom prst="wedgeRoundRectCallout">
            <a:avLst>
              <a:gd name="adj1" fmla="val -17999"/>
              <a:gd name="adj2" fmla="val -130133"/>
              <a:gd name="adj3" fmla="val 16667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71989" tIns="46793" rIns="71989" bIns="46793"/>
          <a:lstStyle/>
          <a:p>
            <a:pPr marL="258721" indent="-255546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r>
              <a:rPr lang="en-GB" sz="2000" b="1" dirty="0">
                <a:solidFill>
                  <a:srgbClr val="4C4C4C"/>
                </a:solidFill>
                <a:cs typeface="MS Gothic"/>
              </a:rPr>
              <a:t>Visible navigation nodes of acme</a:t>
            </a:r>
          </a:p>
        </p:txBody>
      </p:sp>
    </p:spTree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4" y="301628"/>
            <a:ext cx="10044113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125" algn="l"/>
                <a:tab pos="914249" algn="l"/>
                <a:tab pos="1371374" algn="l"/>
                <a:tab pos="1828498" algn="l"/>
                <a:tab pos="2285623" algn="l"/>
                <a:tab pos="2742747" algn="l"/>
                <a:tab pos="3199872" algn="l"/>
                <a:tab pos="3656996" algn="l"/>
                <a:tab pos="4114122" algn="l"/>
                <a:tab pos="4571246" algn="l"/>
                <a:tab pos="5028370" algn="l"/>
                <a:tab pos="5485495" algn="l"/>
                <a:tab pos="5942620" algn="l"/>
                <a:tab pos="6399744" algn="l"/>
                <a:tab pos="6856869" algn="l"/>
                <a:tab pos="7313994" algn="l"/>
                <a:tab pos="7771119" algn="l"/>
                <a:tab pos="8228243" algn="l"/>
                <a:tab pos="8685368" algn="l"/>
                <a:tab pos="9142491" algn="l"/>
                <a:tab pos="9409148" algn="l"/>
              </a:tabLst>
            </a:pPr>
            <a:r>
              <a:rPr lang="en-GB" sz="3600" dirty="0">
                <a:solidFill>
                  <a:srgbClr val="FFA300"/>
                </a:solidFill>
              </a:rPr>
              <a:t>Navigation</a:t>
            </a: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07966" y="1208069"/>
            <a:ext cx="10044113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21" indent="-255546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endParaRPr lang="en-GB" sz="2000" b="1" i="1" dirty="0">
              <a:solidFill>
                <a:srgbClr val="4C4C4C"/>
              </a:solidFill>
            </a:endParaRP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53627" y="1523285"/>
            <a:ext cx="8786875" cy="1392456"/>
          </a:xfrm>
          <a:prstGeom prst="rect">
            <a:avLst/>
          </a:prstGeom>
          <a:noFill/>
          <a:ln w="9525">
            <a:solidFill>
              <a:schemeClr val="bg2"/>
            </a:solidFill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456167094"/>
      </p:ext>
    </p:extLst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4" y="301628"/>
            <a:ext cx="10044113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125" algn="l"/>
                <a:tab pos="914249" algn="l"/>
                <a:tab pos="1371374" algn="l"/>
                <a:tab pos="1828498" algn="l"/>
                <a:tab pos="2285623" algn="l"/>
                <a:tab pos="2742747" algn="l"/>
                <a:tab pos="3199872" algn="l"/>
                <a:tab pos="3656996" algn="l"/>
                <a:tab pos="4114122" algn="l"/>
                <a:tab pos="4571246" algn="l"/>
                <a:tab pos="5028370" algn="l"/>
                <a:tab pos="5485495" algn="l"/>
                <a:tab pos="5942620" algn="l"/>
                <a:tab pos="6399744" algn="l"/>
                <a:tab pos="6856869" algn="l"/>
                <a:tab pos="7313994" algn="l"/>
                <a:tab pos="7771119" algn="l"/>
                <a:tab pos="8228243" algn="l"/>
                <a:tab pos="8685368" algn="l"/>
                <a:tab pos="9142491" algn="l"/>
                <a:tab pos="9409148" algn="l"/>
              </a:tabLst>
            </a:pPr>
            <a:r>
              <a:rPr lang="en-GB" sz="3600" dirty="0">
                <a:solidFill>
                  <a:srgbClr val="FFA300"/>
                </a:solidFill>
              </a:rPr>
              <a:t>Navigation</a:t>
            </a: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07966" y="1208069"/>
            <a:ext cx="10044113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21" indent="-255546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endParaRPr lang="en-GB" sz="2000" b="1" i="1" dirty="0">
              <a:solidFill>
                <a:srgbClr val="4C4C4C"/>
              </a:solidFill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2000" y="1473200"/>
            <a:ext cx="4546600" cy="4610100"/>
          </a:xfrm>
          <a:prstGeom prst="rect">
            <a:avLst/>
          </a:prstGeom>
        </p:spPr>
      </p:pic>
      <p:sp>
        <p:nvSpPr>
          <p:cNvPr id="7" name="Rectangle à coins arrondis 6"/>
          <p:cNvSpPr/>
          <p:nvPr/>
        </p:nvSpPr>
        <p:spPr bwMode="auto">
          <a:xfrm>
            <a:off x="5508054" y="2843736"/>
            <a:ext cx="2088232" cy="3024336"/>
          </a:xfrm>
          <a:prstGeom prst="roundRect">
            <a:avLst>
              <a:gd name="adj" fmla="val 9949"/>
            </a:avLst>
          </a:prstGeom>
          <a:noFill/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25" tIns="45712" rIns="91425" bIns="45712" numCol="1" rtlCol="0" anchor="t" anchorCtr="0" compatLnSpc="1">
            <a:prstTxWarp prst="textNoShape">
              <a:avLst/>
            </a:prstTxWarp>
          </a:bodyPr>
          <a:lstStyle/>
          <a:p>
            <a:pPr>
              <a:buFont typeface="Symbol" charset="2"/>
              <a:buNone/>
            </a:pPr>
            <a:endParaRPr lang="en-US">
              <a:solidFill>
                <a:srgbClr val="FFFFFF"/>
              </a:solidFill>
              <a:cs typeface="MS Gothic"/>
            </a:endParaRPr>
          </a:p>
        </p:txBody>
      </p:sp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8388373" y="2593420"/>
            <a:ext cx="1656185" cy="538346"/>
          </a:xfrm>
          <a:prstGeom prst="wedgeRoundRectCallout">
            <a:avLst>
              <a:gd name="adj1" fmla="val -98026"/>
              <a:gd name="adj2" fmla="val 50374"/>
              <a:gd name="adj3" fmla="val 16667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71989" tIns="46793" rIns="71989" bIns="46793"/>
          <a:lstStyle/>
          <a:p>
            <a:pPr marL="258721" indent="-255546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r>
              <a:rPr lang="en-GB" sz="2000" b="1" dirty="0">
                <a:solidFill>
                  <a:srgbClr val="4C4C4C"/>
                </a:solidFill>
                <a:cs typeface="MS Gothic"/>
              </a:rPr>
              <a:t>Right click</a:t>
            </a:r>
          </a:p>
        </p:txBody>
      </p:sp>
      <p:sp>
        <p:nvSpPr>
          <p:cNvPr id="9" name="Text Box 2"/>
          <p:cNvSpPr txBox="1">
            <a:spLocks noChangeArrowheads="1"/>
          </p:cNvSpPr>
          <p:nvPr/>
        </p:nvSpPr>
        <p:spPr bwMode="auto">
          <a:xfrm>
            <a:off x="8532390" y="3491807"/>
            <a:ext cx="2304256" cy="720081"/>
          </a:xfrm>
          <a:prstGeom prst="wedgeRoundRectCallout">
            <a:avLst>
              <a:gd name="adj1" fmla="val -107441"/>
              <a:gd name="adj2" fmla="val -18979"/>
              <a:gd name="adj3" fmla="val 16667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71989" tIns="46793" rIns="71989" bIns="46793"/>
          <a:lstStyle/>
          <a:p>
            <a:pPr marL="258721" indent="-255546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r>
              <a:rPr lang="en-GB" sz="2000" b="1" dirty="0">
                <a:solidFill>
                  <a:srgbClr val="4C4C4C"/>
                </a:solidFill>
                <a:cs typeface="MS Gothic"/>
              </a:rPr>
              <a:t>Navigation node modification</a:t>
            </a:r>
          </a:p>
        </p:txBody>
      </p:sp>
      <p:sp>
        <p:nvSpPr>
          <p:cNvPr id="10" name="Rectangle à coins arrondis 9"/>
          <p:cNvSpPr/>
          <p:nvPr/>
        </p:nvSpPr>
        <p:spPr bwMode="auto">
          <a:xfrm>
            <a:off x="3347817" y="2195661"/>
            <a:ext cx="1152128" cy="504055"/>
          </a:xfrm>
          <a:prstGeom prst="roundRect">
            <a:avLst>
              <a:gd name="adj" fmla="val 9949"/>
            </a:avLst>
          </a:prstGeom>
          <a:noFill/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25" tIns="45712" rIns="91425" bIns="45712" numCol="1" rtlCol="0" anchor="t" anchorCtr="0" compatLnSpc="1">
            <a:prstTxWarp prst="textNoShape">
              <a:avLst/>
            </a:prstTxWarp>
          </a:bodyPr>
          <a:lstStyle/>
          <a:p>
            <a:pPr>
              <a:buFont typeface="Symbol" charset="2"/>
              <a:buNone/>
            </a:pPr>
            <a:endParaRPr lang="en-US">
              <a:solidFill>
                <a:srgbClr val="FFFFFF"/>
              </a:solidFill>
              <a:cs typeface="MS Gothic"/>
            </a:endParaRPr>
          </a:p>
        </p:txBody>
      </p:sp>
      <p:sp>
        <p:nvSpPr>
          <p:cNvPr id="11" name="Text Box 2"/>
          <p:cNvSpPr txBox="1">
            <a:spLocks noChangeArrowheads="1"/>
          </p:cNvSpPr>
          <p:nvPr/>
        </p:nvSpPr>
        <p:spPr bwMode="auto">
          <a:xfrm>
            <a:off x="899542" y="1547590"/>
            <a:ext cx="1944217" cy="538346"/>
          </a:xfrm>
          <a:prstGeom prst="wedgeRoundRectCallout">
            <a:avLst>
              <a:gd name="adj1" fmla="val 77877"/>
              <a:gd name="adj2" fmla="val 97552"/>
              <a:gd name="adj3" fmla="val 16667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71989" tIns="46793" rIns="71989" bIns="46793"/>
          <a:lstStyle/>
          <a:p>
            <a:pPr marL="258721" indent="-255546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r>
              <a:rPr lang="en-GB" sz="2000" b="1" dirty="0">
                <a:solidFill>
                  <a:srgbClr val="4C4C4C"/>
                </a:solidFill>
                <a:cs typeface="MS Gothic"/>
              </a:rPr>
              <a:t>Parent node</a:t>
            </a:r>
          </a:p>
        </p:txBody>
      </p:sp>
      <p:sp>
        <p:nvSpPr>
          <p:cNvPr id="12" name="Rectangle à coins arrondis 11"/>
          <p:cNvSpPr/>
          <p:nvPr/>
        </p:nvSpPr>
        <p:spPr bwMode="auto">
          <a:xfrm>
            <a:off x="4139902" y="4139876"/>
            <a:ext cx="1296144" cy="720081"/>
          </a:xfrm>
          <a:prstGeom prst="roundRect">
            <a:avLst>
              <a:gd name="adj" fmla="val 9949"/>
            </a:avLst>
          </a:prstGeom>
          <a:noFill/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25" tIns="45712" rIns="91425" bIns="45712" numCol="1" rtlCol="0" anchor="t" anchorCtr="0" compatLnSpc="1">
            <a:prstTxWarp prst="textNoShape">
              <a:avLst/>
            </a:prstTxWarp>
          </a:bodyPr>
          <a:lstStyle/>
          <a:p>
            <a:pPr>
              <a:buFont typeface="Symbol" charset="2"/>
              <a:buNone/>
            </a:pPr>
            <a:endParaRPr lang="en-US">
              <a:solidFill>
                <a:srgbClr val="FFFFFF"/>
              </a:solidFill>
              <a:cs typeface="MS Gothic"/>
            </a:endParaRPr>
          </a:p>
        </p:txBody>
      </p:sp>
      <p:sp>
        <p:nvSpPr>
          <p:cNvPr id="15" name="Text Box 2"/>
          <p:cNvSpPr txBox="1">
            <a:spLocks noChangeArrowheads="1"/>
          </p:cNvSpPr>
          <p:nvPr/>
        </p:nvSpPr>
        <p:spPr bwMode="auto">
          <a:xfrm>
            <a:off x="971554" y="4067869"/>
            <a:ext cx="2088233" cy="538346"/>
          </a:xfrm>
          <a:prstGeom prst="wedgeRoundRectCallout">
            <a:avLst>
              <a:gd name="adj1" fmla="val 97288"/>
              <a:gd name="adj2" fmla="val -10680"/>
              <a:gd name="adj3" fmla="val 16667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71989" tIns="46793" rIns="71989" bIns="46793"/>
          <a:lstStyle/>
          <a:p>
            <a:pPr marL="258721" indent="-255546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r>
              <a:rPr lang="en-GB" sz="2000" b="1" dirty="0">
                <a:solidFill>
                  <a:srgbClr val="4C4C4C"/>
                </a:solidFill>
                <a:cs typeface="MS Gothic"/>
              </a:rPr>
              <a:t>Invisible nodes</a:t>
            </a:r>
          </a:p>
        </p:txBody>
      </p:sp>
    </p:spTree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4" y="301628"/>
            <a:ext cx="10044113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125" algn="l"/>
                <a:tab pos="914249" algn="l"/>
                <a:tab pos="1371374" algn="l"/>
                <a:tab pos="1828498" algn="l"/>
                <a:tab pos="2285623" algn="l"/>
                <a:tab pos="2742747" algn="l"/>
                <a:tab pos="3199872" algn="l"/>
                <a:tab pos="3656996" algn="l"/>
                <a:tab pos="4114122" algn="l"/>
                <a:tab pos="4571246" algn="l"/>
                <a:tab pos="5028370" algn="l"/>
                <a:tab pos="5485495" algn="l"/>
                <a:tab pos="5942620" algn="l"/>
                <a:tab pos="6399744" algn="l"/>
                <a:tab pos="6856869" algn="l"/>
                <a:tab pos="7313994" algn="l"/>
                <a:tab pos="7771119" algn="l"/>
                <a:tab pos="8228243" algn="l"/>
                <a:tab pos="8685368" algn="l"/>
                <a:tab pos="9142491" algn="l"/>
                <a:tab pos="9409148" algn="l"/>
              </a:tabLst>
            </a:pPr>
            <a:r>
              <a:rPr lang="en-GB" sz="3600" dirty="0">
                <a:solidFill>
                  <a:srgbClr val="FFA300"/>
                </a:solidFill>
              </a:rPr>
              <a:t>Navigation</a:t>
            </a: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57214" y="1417638"/>
            <a:ext cx="10044113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21" indent="-255546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endParaRPr lang="en-GB" sz="1500" i="1" dirty="0">
              <a:solidFill>
                <a:srgbClr val="4C4C4C"/>
              </a:solidFill>
            </a:endParaRPr>
          </a:p>
        </p:txBody>
      </p:sp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507966" y="1208069"/>
            <a:ext cx="10044113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3175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endParaRPr lang="en-GB" sz="2000" b="1" i="1" dirty="0">
              <a:solidFill>
                <a:srgbClr val="4C4C4C"/>
              </a:solidFill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573" y="1331568"/>
            <a:ext cx="8128001" cy="4254500"/>
          </a:xfrm>
          <a:prstGeom prst="rect">
            <a:avLst/>
          </a:prstGeom>
        </p:spPr>
      </p:pic>
      <p:sp>
        <p:nvSpPr>
          <p:cNvPr id="7" name="Text Box 2"/>
          <p:cNvSpPr txBox="1">
            <a:spLocks noChangeArrowheads="1"/>
          </p:cNvSpPr>
          <p:nvPr/>
        </p:nvSpPr>
        <p:spPr bwMode="auto">
          <a:xfrm>
            <a:off x="7308255" y="2627709"/>
            <a:ext cx="2160241" cy="538346"/>
          </a:xfrm>
          <a:prstGeom prst="wedgeRoundRectCallout">
            <a:avLst>
              <a:gd name="adj1" fmla="val -98026"/>
              <a:gd name="adj2" fmla="val 50374"/>
              <a:gd name="adj3" fmla="val 16667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71989" tIns="46793" rIns="71989" bIns="46793"/>
          <a:lstStyle/>
          <a:p>
            <a:pPr marL="258721" indent="-255546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r>
              <a:rPr lang="en-GB" sz="2000" b="1" dirty="0">
                <a:solidFill>
                  <a:srgbClr val="4C4C4C"/>
                </a:solidFill>
                <a:cs typeface="MS Gothic"/>
              </a:rPr>
              <a:t>Used in the URL</a:t>
            </a:r>
          </a:p>
        </p:txBody>
      </p:sp>
      <p:sp>
        <p:nvSpPr>
          <p:cNvPr id="8" name="Rectangle à coins arrondis 7"/>
          <p:cNvSpPr/>
          <p:nvPr/>
        </p:nvSpPr>
        <p:spPr bwMode="auto">
          <a:xfrm>
            <a:off x="5436046" y="2987749"/>
            <a:ext cx="792088" cy="360040"/>
          </a:xfrm>
          <a:prstGeom prst="roundRect">
            <a:avLst>
              <a:gd name="adj" fmla="val 9949"/>
            </a:avLst>
          </a:prstGeom>
          <a:noFill/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25" tIns="45712" rIns="91425" bIns="45712" numCol="1" rtlCol="0" anchor="t" anchorCtr="0" compatLnSpc="1">
            <a:prstTxWarp prst="textNoShape">
              <a:avLst/>
            </a:prstTxWarp>
          </a:bodyPr>
          <a:lstStyle/>
          <a:p>
            <a:pPr>
              <a:buFont typeface="Symbol" charset="2"/>
              <a:buNone/>
            </a:pPr>
            <a:endParaRPr lang="en-US">
              <a:solidFill>
                <a:srgbClr val="FFFFFF"/>
              </a:solidFill>
              <a:cs typeface="MS Gothic"/>
            </a:endParaRPr>
          </a:p>
        </p:txBody>
      </p:sp>
    </p:spTree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4" y="301628"/>
            <a:ext cx="10044113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125" algn="l"/>
                <a:tab pos="914249" algn="l"/>
                <a:tab pos="1371374" algn="l"/>
                <a:tab pos="1828498" algn="l"/>
                <a:tab pos="2285623" algn="l"/>
                <a:tab pos="2742747" algn="l"/>
                <a:tab pos="3199872" algn="l"/>
                <a:tab pos="3656996" algn="l"/>
                <a:tab pos="4114122" algn="l"/>
                <a:tab pos="4571246" algn="l"/>
                <a:tab pos="5028370" algn="l"/>
                <a:tab pos="5485495" algn="l"/>
                <a:tab pos="5942620" algn="l"/>
                <a:tab pos="6399744" algn="l"/>
                <a:tab pos="6856869" algn="l"/>
                <a:tab pos="7313994" algn="l"/>
                <a:tab pos="7771119" algn="l"/>
                <a:tab pos="8228243" algn="l"/>
                <a:tab pos="8685368" algn="l"/>
                <a:tab pos="9142491" algn="l"/>
                <a:tab pos="9409148" algn="l"/>
              </a:tabLst>
            </a:pPr>
            <a:r>
              <a:rPr lang="en-GB" sz="3600" dirty="0">
                <a:solidFill>
                  <a:srgbClr val="FFA300"/>
                </a:solidFill>
              </a:rPr>
              <a:t>Navigation</a:t>
            </a: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57214" y="1417638"/>
            <a:ext cx="10044113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21" indent="-255546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endParaRPr lang="en-GB" sz="1500" i="1" dirty="0">
              <a:solidFill>
                <a:srgbClr val="4C4C4C"/>
              </a:solidFill>
            </a:endParaRPr>
          </a:p>
        </p:txBody>
      </p:sp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507966" y="1208069"/>
            <a:ext cx="10044113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21" indent="-255546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r>
              <a:rPr lang="en-GB" sz="2000" b="1" i="1" dirty="0">
                <a:solidFill>
                  <a:srgbClr val="4C4C4C"/>
                </a:solidFill>
              </a:rPr>
              <a:t>Each navigation node is assigned to a page.</a:t>
            </a:r>
          </a:p>
          <a:p>
            <a:pPr marL="258721" indent="-255546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r>
              <a:rPr lang="en-GB" sz="2000" b="1" i="1" dirty="0">
                <a:solidFill>
                  <a:srgbClr val="4C4C4C"/>
                </a:solidFill>
              </a:rPr>
              <a:t>You create a new page or select an existing one.</a:t>
            </a:r>
          </a:p>
          <a:p>
            <a:pPr marL="258721" indent="-255546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r>
              <a:rPr lang="en-GB" sz="2000" b="1" i="1" dirty="0">
                <a:solidFill>
                  <a:srgbClr val="4C4C4C"/>
                </a:solidFill>
              </a:rPr>
              <a:t>You can point to same page from different navigation nodes.</a:t>
            </a: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569" y="2627712"/>
            <a:ext cx="7747000" cy="35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479218"/>
      </p:ext>
    </p:extLst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4" y="301628"/>
            <a:ext cx="10044113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125" algn="l"/>
                <a:tab pos="914249" algn="l"/>
                <a:tab pos="1371374" algn="l"/>
                <a:tab pos="1828498" algn="l"/>
                <a:tab pos="2285623" algn="l"/>
                <a:tab pos="2742747" algn="l"/>
                <a:tab pos="3199872" algn="l"/>
                <a:tab pos="3656996" algn="l"/>
                <a:tab pos="4114122" algn="l"/>
                <a:tab pos="4571246" algn="l"/>
                <a:tab pos="5028370" algn="l"/>
                <a:tab pos="5485495" algn="l"/>
                <a:tab pos="5942620" algn="l"/>
                <a:tab pos="6399744" algn="l"/>
                <a:tab pos="6856869" algn="l"/>
                <a:tab pos="7313994" algn="l"/>
                <a:tab pos="7771119" algn="l"/>
                <a:tab pos="8228243" algn="l"/>
                <a:tab pos="8685368" algn="l"/>
                <a:tab pos="9142491" algn="l"/>
                <a:tab pos="9409148" algn="l"/>
              </a:tabLst>
            </a:pPr>
            <a:r>
              <a:rPr lang="en-GB" sz="3600" dirty="0">
                <a:solidFill>
                  <a:srgbClr val="FFA300"/>
                </a:solidFill>
              </a:rPr>
              <a:t>Portal Summary</a:t>
            </a: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57214" y="1136631"/>
            <a:ext cx="10044113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21" indent="-255546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r>
              <a:rPr lang="en-US" sz="2000" b="1" i="1" dirty="0">
                <a:solidFill>
                  <a:schemeClr val="tx1"/>
                </a:solidFill>
              </a:rPr>
              <a:t>A portal is a set of pages and navigations and some properties.</a:t>
            </a:r>
          </a:p>
          <a:p>
            <a:pPr marL="258721" indent="-255546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r>
              <a:rPr lang="en-US" sz="2000" b="1" i="1" dirty="0">
                <a:solidFill>
                  <a:schemeClr val="tx1"/>
                </a:solidFill>
              </a:rPr>
              <a:t>A page is a set of containers, applications and some properties.</a:t>
            </a:r>
          </a:p>
          <a:p>
            <a:pPr marL="258721" indent="-255546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r>
              <a:rPr lang="en-US" sz="2000" b="1" i="1" dirty="0">
                <a:solidFill>
                  <a:schemeClr val="tx1"/>
                </a:solidFill>
              </a:rPr>
              <a:t>A container can contain applications and/or other containers.</a:t>
            </a:r>
          </a:p>
          <a:p>
            <a:pPr marL="258721" indent="-255546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r>
              <a:rPr lang="en-US" sz="2000" b="1" i="1" dirty="0">
                <a:solidFill>
                  <a:schemeClr val="tx1"/>
                </a:solidFill>
              </a:rPr>
              <a:t>The navigation is node based.</a:t>
            </a:r>
          </a:p>
          <a:p>
            <a:pPr marL="258721" indent="-255546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r>
              <a:rPr lang="en-US" sz="2000" b="1" i="1" dirty="0">
                <a:solidFill>
                  <a:schemeClr val="tx1"/>
                </a:solidFill>
              </a:rPr>
              <a:t>A page can be referenced by many navigation nodes.</a:t>
            </a:r>
          </a:p>
          <a:p>
            <a:pPr marL="258721" indent="-255546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endParaRPr lang="en-US" sz="2000" b="1" i="1" dirty="0">
              <a:solidFill>
                <a:schemeClr val="tx1"/>
              </a:solidFill>
            </a:endParaRPr>
          </a:p>
          <a:p>
            <a:pPr marL="258721" indent="-255546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endParaRPr lang="en-GB" sz="2000" b="1" i="1" dirty="0">
              <a:solidFill>
                <a:srgbClr val="4C4C4C"/>
              </a:solidFill>
            </a:endParaRPr>
          </a:p>
          <a:p>
            <a:pPr marL="639657" lvl="1" indent="-209515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00000"/>
              <a:buFont typeface="Symbol" pitchFamily="18" charset="2"/>
              <a:buChar char="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endParaRPr lang="en-GB" sz="1800" b="1" i="1" dirty="0">
              <a:solidFill>
                <a:srgbClr val="4C4C4C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4" y="301628"/>
            <a:ext cx="10044113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125" algn="l"/>
                <a:tab pos="914249" algn="l"/>
                <a:tab pos="1371374" algn="l"/>
                <a:tab pos="1828498" algn="l"/>
                <a:tab pos="2285623" algn="l"/>
                <a:tab pos="2742747" algn="l"/>
                <a:tab pos="3199872" algn="l"/>
                <a:tab pos="3656996" algn="l"/>
                <a:tab pos="4114122" algn="l"/>
                <a:tab pos="4571246" algn="l"/>
                <a:tab pos="5028370" algn="l"/>
                <a:tab pos="5485495" algn="l"/>
                <a:tab pos="5942620" algn="l"/>
                <a:tab pos="6399744" algn="l"/>
                <a:tab pos="6856869" algn="l"/>
                <a:tab pos="7313994" algn="l"/>
                <a:tab pos="7771119" algn="l"/>
                <a:tab pos="8228243" algn="l"/>
                <a:tab pos="8685368" algn="l"/>
                <a:tab pos="9142491" algn="l"/>
                <a:tab pos="9409148" algn="l"/>
              </a:tabLst>
            </a:pPr>
            <a:r>
              <a:rPr lang="en-GB" sz="3600" dirty="0">
                <a:solidFill>
                  <a:srgbClr val="FFA300"/>
                </a:solidFill>
              </a:rPr>
              <a:t>Exercise 1/2:  Site Navigation (15 min)</a:t>
            </a: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57214" y="1417638"/>
            <a:ext cx="10044113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21" indent="-255546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r>
              <a:rPr lang="en-GB" sz="2800" b="1" i="1" dirty="0">
                <a:solidFill>
                  <a:schemeClr val="tx1"/>
                </a:solidFill>
              </a:rPr>
              <a:t>Create a new page, find it in the navigation and create new navigation </a:t>
            </a:r>
          </a:p>
          <a:p>
            <a:pPr marL="258721" indent="-255546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r>
              <a:rPr lang="en-GB" sz="2800" b="1" i="1" dirty="0">
                <a:solidFill>
                  <a:schemeClr val="tx1"/>
                </a:solidFill>
              </a:rPr>
              <a:t>New Site Page</a:t>
            </a:r>
          </a:p>
          <a:p>
            <a:pPr marL="258721" indent="-255546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r>
              <a:rPr lang="en-US" sz="2000" b="1" i="1" dirty="0">
                <a:solidFill>
                  <a:schemeClr val="tx1"/>
                </a:solidFill>
              </a:rPr>
              <a:t>Login as John.</a:t>
            </a:r>
          </a:p>
          <a:p>
            <a:pPr marL="258721" indent="-255546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r>
              <a:rPr lang="en-US" sz="2000" b="1" i="1" dirty="0">
                <a:solidFill>
                  <a:schemeClr val="tx1"/>
                </a:solidFill>
              </a:rPr>
              <a:t>Open a site page.</a:t>
            </a:r>
          </a:p>
          <a:p>
            <a:pPr marL="258721" indent="-255546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r>
              <a:rPr lang="en-US" sz="2000" b="1" i="1" dirty="0">
                <a:solidFill>
                  <a:schemeClr val="tx1"/>
                </a:solidFill>
              </a:rPr>
              <a:t>Click on “Add new page” and browse to the root of the navigation (green arrow).</a:t>
            </a:r>
          </a:p>
          <a:p>
            <a:pPr marL="258721" indent="-255546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r>
              <a:rPr lang="en-US" sz="2000" b="1" i="1" dirty="0">
                <a:solidFill>
                  <a:schemeClr val="tx1"/>
                </a:solidFill>
              </a:rPr>
              <a:t>Add at least one application to the page (otherwise it won’t show up). Save.</a:t>
            </a:r>
          </a:p>
          <a:p>
            <a:pPr marL="258721" indent="-255546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r>
              <a:rPr lang="en-GB" sz="2800" b="1" i="1" dirty="0">
                <a:solidFill>
                  <a:schemeClr val="tx1"/>
                </a:solidFill>
              </a:rPr>
              <a:t>Site Navigation</a:t>
            </a:r>
          </a:p>
          <a:p>
            <a:pPr marL="258721" indent="-255546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r>
              <a:rPr lang="en-US" sz="2000" b="1" i="1" dirty="0">
                <a:solidFill>
                  <a:schemeClr val="tx1"/>
                </a:solidFill>
              </a:rPr>
              <a:t>Click on “Site” in the Admin Tool Bar and open the navigation of your site.</a:t>
            </a:r>
          </a:p>
          <a:p>
            <a:pPr marL="258721" indent="-255546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r>
              <a:rPr lang="en-US" sz="2000" b="1" i="1" dirty="0">
                <a:solidFill>
                  <a:schemeClr val="tx1"/>
                </a:solidFill>
              </a:rPr>
              <a:t>Verify the existence of your new navigation node and page.</a:t>
            </a:r>
          </a:p>
          <a:p>
            <a:pPr marL="258721" indent="-255546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endParaRPr lang="en-GB" sz="2000" b="1" i="1" dirty="0">
              <a:solidFill>
                <a:srgbClr val="4C4C4C"/>
              </a:solidFill>
            </a:endParaRPr>
          </a:p>
          <a:p>
            <a:pPr marL="639657" lvl="1" indent="-209515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00000"/>
              <a:buFont typeface="Symbol" pitchFamily="18" charset="2"/>
              <a:buChar char="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endParaRPr lang="en-GB" sz="1800" b="1" i="1" dirty="0">
              <a:solidFill>
                <a:srgbClr val="4C4C4C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4" y="301628"/>
            <a:ext cx="10044113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125" algn="l"/>
                <a:tab pos="914249" algn="l"/>
                <a:tab pos="1371374" algn="l"/>
                <a:tab pos="1828498" algn="l"/>
                <a:tab pos="2285623" algn="l"/>
                <a:tab pos="2742747" algn="l"/>
                <a:tab pos="3199872" algn="l"/>
                <a:tab pos="3656996" algn="l"/>
                <a:tab pos="4114122" algn="l"/>
                <a:tab pos="4571246" algn="l"/>
                <a:tab pos="5028370" algn="l"/>
                <a:tab pos="5485495" algn="l"/>
                <a:tab pos="5942620" algn="l"/>
                <a:tab pos="6399744" algn="l"/>
                <a:tab pos="6856869" algn="l"/>
                <a:tab pos="7313994" algn="l"/>
                <a:tab pos="7771119" algn="l"/>
                <a:tab pos="8228243" algn="l"/>
                <a:tab pos="8685368" algn="l"/>
                <a:tab pos="9142491" algn="l"/>
                <a:tab pos="9409148" algn="l"/>
              </a:tabLst>
            </a:pPr>
            <a:r>
              <a:rPr lang="en-GB" sz="3600" dirty="0">
                <a:solidFill>
                  <a:srgbClr val="FFA300"/>
                </a:solidFill>
              </a:rPr>
              <a:t>Exercise 2/2:  Site Navigation</a:t>
            </a: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436525" y="1208069"/>
            <a:ext cx="10044113" cy="53578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21" indent="-255546" hangingPunct="1">
              <a:lnSpc>
                <a:spcPct val="92000"/>
              </a:lnSpc>
              <a:spcAft>
                <a:spcPts val="600"/>
              </a:spcAft>
              <a:buSzPct val="70000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r>
              <a:rPr lang="en-GB" b="1" i="1" dirty="0" smtClean="0">
                <a:solidFill>
                  <a:schemeClr val="tx1"/>
                </a:solidFill>
              </a:rPr>
              <a:t>Create a small </a:t>
            </a:r>
            <a:r>
              <a:rPr lang="en-GB" b="1" i="1" dirty="0">
                <a:solidFill>
                  <a:schemeClr val="tx1"/>
                </a:solidFill>
              </a:rPr>
              <a:t>n</a:t>
            </a:r>
            <a:r>
              <a:rPr lang="en-GB" b="1" i="1" dirty="0" smtClean="0">
                <a:solidFill>
                  <a:schemeClr val="tx1"/>
                </a:solidFill>
              </a:rPr>
              <a:t>avigation tree that reuses pages</a:t>
            </a:r>
            <a:endParaRPr lang="en-GB" b="1" i="1" dirty="0">
              <a:solidFill>
                <a:schemeClr val="tx1"/>
              </a:solidFill>
            </a:endParaRPr>
          </a:p>
          <a:p>
            <a:pPr marL="258721" indent="-255546" hangingPunct="1">
              <a:lnSpc>
                <a:spcPct val="101000"/>
              </a:lnSpc>
              <a:spcAft>
                <a:spcPts val="600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r>
              <a:rPr lang="en-US" sz="1800" b="1" i="1" dirty="0">
                <a:solidFill>
                  <a:schemeClr val="tx1"/>
                </a:solidFill>
              </a:rPr>
              <a:t>Each page contains an </a:t>
            </a:r>
            <a:r>
              <a:rPr lang="en-US" sz="1800" b="1" i="1" dirty="0" err="1">
                <a:solidFill>
                  <a:schemeClr val="tx1"/>
                </a:solidFill>
              </a:rPr>
              <a:t>IFrame</a:t>
            </a:r>
            <a:r>
              <a:rPr lang="en-US" sz="1800" b="1" i="1" dirty="0">
                <a:solidFill>
                  <a:schemeClr val="tx1"/>
                </a:solidFill>
              </a:rPr>
              <a:t> portlet configured to show a target site.</a:t>
            </a:r>
          </a:p>
          <a:p>
            <a:pPr marL="258721" lvl="1" indent="-255546" hangingPunct="1">
              <a:lnSpc>
                <a:spcPct val="101000"/>
              </a:lnSpc>
              <a:spcAft>
                <a:spcPts val="600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r>
              <a:rPr lang="en-US" sz="1800" b="1" i="1" dirty="0">
                <a:solidFill>
                  <a:schemeClr val="tx1"/>
                </a:solidFill>
              </a:rPr>
              <a:t>Create the new pages “</a:t>
            </a:r>
            <a:r>
              <a:rPr lang="en-US" sz="1800" b="1" i="1" dirty="0" err="1">
                <a:solidFill>
                  <a:schemeClr val="tx1"/>
                </a:solidFill>
              </a:rPr>
              <a:t>exoBlog</a:t>
            </a:r>
            <a:r>
              <a:rPr lang="en-US" sz="1800" b="1" i="1" dirty="0">
                <a:solidFill>
                  <a:schemeClr val="tx1"/>
                </a:solidFill>
              </a:rPr>
              <a:t>” (http://blog.exoplatform.com/), “</a:t>
            </a:r>
            <a:r>
              <a:rPr lang="en-US" sz="1800" b="1" i="1" dirty="0" err="1">
                <a:solidFill>
                  <a:schemeClr val="tx1"/>
                </a:solidFill>
              </a:rPr>
              <a:t>exoHome</a:t>
            </a:r>
            <a:r>
              <a:rPr lang="en-US" sz="1800" b="1" i="1" dirty="0">
                <a:solidFill>
                  <a:schemeClr val="tx1"/>
                </a:solidFill>
              </a:rPr>
              <a:t>” (http://www.exoplatform.com/</a:t>
            </a:r>
            <a:r>
              <a:rPr lang="en-US" sz="1800" b="1" i="1" dirty="0" smtClean="0">
                <a:solidFill>
                  <a:schemeClr val="tx1"/>
                </a:solidFill>
              </a:rPr>
              <a:t>). </a:t>
            </a:r>
            <a:endParaRPr lang="en-US" sz="1800" b="1" i="1" dirty="0">
              <a:solidFill>
                <a:schemeClr val="tx1"/>
              </a:solidFill>
            </a:endParaRPr>
          </a:p>
          <a:p>
            <a:pPr marL="258721" indent="-255546" hangingPunct="1">
              <a:lnSpc>
                <a:spcPct val="101000"/>
              </a:lnSpc>
              <a:spcAft>
                <a:spcPts val="600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r>
              <a:rPr lang="en-US" sz="1800" b="1" i="1" dirty="0">
                <a:solidFill>
                  <a:schemeClr val="tx1"/>
                </a:solidFill>
              </a:rPr>
              <a:t>The navigation nodes “shortcuts”, “blog” and “eXo” nodes shall reference to the same page “</a:t>
            </a:r>
            <a:r>
              <a:rPr lang="en-US" sz="1800" b="1" i="1" dirty="0" err="1">
                <a:solidFill>
                  <a:schemeClr val="tx1"/>
                </a:solidFill>
              </a:rPr>
              <a:t>exoBlog</a:t>
            </a:r>
            <a:r>
              <a:rPr lang="en-US" sz="1800" b="1" i="1" dirty="0">
                <a:solidFill>
                  <a:schemeClr val="tx1"/>
                </a:solidFill>
              </a:rPr>
              <a:t>”.</a:t>
            </a:r>
          </a:p>
          <a:p>
            <a:pPr marL="258721" indent="-255546" hangingPunct="1">
              <a:lnSpc>
                <a:spcPct val="101000"/>
              </a:lnSpc>
              <a:spcAft>
                <a:spcPts val="600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r>
              <a:rPr lang="en-US" sz="1800" b="1" i="1" dirty="0">
                <a:solidFill>
                  <a:schemeClr val="tx1"/>
                </a:solidFill>
              </a:rPr>
              <a:t>Create the following user navigation:</a:t>
            </a:r>
          </a:p>
          <a:p>
            <a:pPr marL="682514" lvl="1" indent="-255546" hangingPunct="1">
              <a:lnSpc>
                <a:spcPct val="101000"/>
              </a:lnSpc>
              <a:spcAft>
                <a:spcPts val="600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r>
              <a:rPr lang="en-US" sz="1800" b="1" i="1" dirty="0" smtClean="0">
                <a:solidFill>
                  <a:schemeClr val="tx1"/>
                </a:solidFill>
              </a:rPr>
              <a:t>eXo</a:t>
            </a:r>
            <a:endParaRPr lang="en-US" sz="1800" b="1" i="1" dirty="0">
              <a:solidFill>
                <a:schemeClr val="tx1"/>
              </a:solidFill>
            </a:endParaRPr>
          </a:p>
          <a:p>
            <a:pPr marL="898377" lvl="2" indent="-255546" hangingPunct="1">
              <a:lnSpc>
                <a:spcPct val="101000"/>
              </a:lnSpc>
              <a:spcAft>
                <a:spcPts val="600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r>
              <a:rPr lang="en-US" sz="1800" b="1" i="1" dirty="0">
                <a:solidFill>
                  <a:schemeClr val="tx1"/>
                </a:solidFill>
              </a:rPr>
              <a:t>Blog </a:t>
            </a:r>
          </a:p>
          <a:p>
            <a:pPr marL="898377" lvl="2" indent="-255546" hangingPunct="1">
              <a:lnSpc>
                <a:spcPct val="101000"/>
              </a:lnSpc>
              <a:spcAft>
                <a:spcPts val="600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r>
              <a:rPr lang="en-US" sz="1800" b="1" i="1" dirty="0">
                <a:solidFill>
                  <a:schemeClr val="tx1"/>
                </a:solidFill>
              </a:rPr>
              <a:t>eXo Home</a:t>
            </a:r>
          </a:p>
          <a:p>
            <a:pPr marL="258721" indent="-255546" hangingPunct="1">
              <a:lnSpc>
                <a:spcPct val="101000"/>
              </a:lnSpc>
              <a:spcAft>
                <a:spcPts val="600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r>
              <a:rPr lang="en-US" sz="1800" b="1" i="1" dirty="0">
                <a:solidFill>
                  <a:schemeClr val="tx1"/>
                </a:solidFill>
              </a:rPr>
              <a:t>Note that several navigation nodes can point to the same page.</a:t>
            </a:r>
          </a:p>
          <a:p>
            <a:pPr marL="258721" indent="-255546" hangingPunct="1">
              <a:lnSpc>
                <a:spcPct val="101000"/>
              </a:lnSpc>
              <a:spcAft>
                <a:spcPts val="600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r>
              <a:rPr lang="en-GB" sz="1800" b="1" i="1" dirty="0">
                <a:solidFill>
                  <a:schemeClr val="tx1"/>
                </a:solidFill>
              </a:rPr>
              <a:t>Your marketing boss ask to change the navigation:</a:t>
            </a:r>
          </a:p>
          <a:p>
            <a:pPr marL="769811" lvl="1" indent="-342844" hangingPunct="1">
              <a:lnSpc>
                <a:spcPct val="101000"/>
              </a:lnSpc>
              <a:spcAft>
                <a:spcPts val="600"/>
              </a:spcAft>
              <a:buClr>
                <a:srgbClr val="FFA300"/>
              </a:buClr>
              <a:buSzPct val="150000"/>
              <a:buFont typeface="+mj-lt"/>
              <a:buAutoNum type="arabicPeriod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r>
              <a:rPr lang="en-GB" sz="1800" b="1" i="1" dirty="0">
                <a:solidFill>
                  <a:schemeClr val="tx1"/>
                </a:solidFill>
              </a:rPr>
              <a:t> Interchange the order of the </a:t>
            </a:r>
            <a:r>
              <a:rPr lang="en-GB" sz="1800" b="1" i="1" dirty="0" err="1">
                <a:solidFill>
                  <a:schemeClr val="tx1"/>
                </a:solidFill>
              </a:rPr>
              <a:t>subtrees</a:t>
            </a:r>
            <a:r>
              <a:rPr lang="en-GB" sz="1800" b="1" i="1" dirty="0">
                <a:solidFill>
                  <a:schemeClr val="tx1"/>
                </a:solidFill>
              </a:rPr>
              <a:t> eXo and Shortcuts</a:t>
            </a:r>
          </a:p>
          <a:p>
            <a:pPr marL="769811" lvl="1" indent="-342844" hangingPunct="1">
              <a:lnSpc>
                <a:spcPct val="101000"/>
              </a:lnSpc>
              <a:spcAft>
                <a:spcPts val="600"/>
              </a:spcAft>
              <a:buClr>
                <a:srgbClr val="FFA300"/>
              </a:buClr>
              <a:buSzPct val="150000"/>
              <a:buFont typeface="+mj-lt"/>
              <a:buAutoNum type="arabicPeriod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r>
              <a:rPr lang="en-GB" sz="1800" b="1" i="1" dirty="0">
                <a:solidFill>
                  <a:schemeClr val="tx1"/>
                </a:solidFill>
              </a:rPr>
              <a:t> Cut and paste “eXo Home” from “eXo” to “</a:t>
            </a:r>
            <a:r>
              <a:rPr lang="en-GB" sz="1800" b="1" i="1" dirty="0" err="1">
                <a:solidFill>
                  <a:schemeClr val="tx1"/>
                </a:solidFill>
              </a:rPr>
              <a:t>ShortCuts</a:t>
            </a:r>
            <a:r>
              <a:rPr lang="en-GB" sz="1800" b="1" i="1" dirty="0">
                <a:solidFill>
                  <a:schemeClr val="tx1"/>
                </a:solidFill>
              </a:rPr>
              <a:t>”.</a:t>
            </a:r>
          </a:p>
          <a:p>
            <a:pPr marL="639657" lvl="1" indent="-209515" hangingPunct="1">
              <a:lnSpc>
                <a:spcPct val="101000"/>
              </a:lnSpc>
              <a:spcAft>
                <a:spcPts val="600"/>
              </a:spcAft>
              <a:buClr>
                <a:srgbClr val="FFA300"/>
              </a:buClr>
              <a:buSzPct val="100000"/>
              <a:buFont typeface="Symbol" pitchFamily="18" charset="2"/>
              <a:buChar char="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endParaRPr lang="en-GB" sz="1600" b="1" i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79401" y="1208069"/>
            <a:ext cx="10044113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21" indent="-255546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r>
              <a:rPr lang="en-GB" sz="2000" dirty="0">
                <a:solidFill>
                  <a:srgbClr val="4C4C4C"/>
                </a:solidFill>
                <a:cs typeface="MS Gothic"/>
              </a:rPr>
              <a:t>The URL is composed of the current site and the chosen navigation node.</a:t>
            </a:r>
          </a:p>
          <a:p>
            <a:pPr marL="639657" lvl="1" indent="-209515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00000"/>
              <a:buFont typeface="Symbol" pitchFamily="18" charset="2"/>
              <a:buChar char="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endParaRPr lang="en-GB" sz="1800" dirty="0">
              <a:solidFill>
                <a:srgbClr val="4C4C4C"/>
              </a:solidFill>
              <a:cs typeface="MS Gothic"/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3554" y="4192165"/>
            <a:ext cx="5245100" cy="2540000"/>
          </a:xfrm>
          <a:prstGeom prst="rect">
            <a:avLst/>
          </a:prstGeom>
        </p:spPr>
      </p:pic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4" y="301628"/>
            <a:ext cx="10044113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125" algn="l"/>
                <a:tab pos="914249" algn="l"/>
                <a:tab pos="1371374" algn="l"/>
                <a:tab pos="1828498" algn="l"/>
                <a:tab pos="2285623" algn="l"/>
                <a:tab pos="2742747" algn="l"/>
                <a:tab pos="3199872" algn="l"/>
                <a:tab pos="3656996" algn="l"/>
                <a:tab pos="4114122" algn="l"/>
                <a:tab pos="4571246" algn="l"/>
                <a:tab pos="5028370" algn="l"/>
                <a:tab pos="5485495" algn="l"/>
                <a:tab pos="5942620" algn="l"/>
                <a:tab pos="6399744" algn="l"/>
                <a:tab pos="6856869" algn="l"/>
                <a:tab pos="7313994" algn="l"/>
                <a:tab pos="7771119" algn="l"/>
                <a:tab pos="8228243" algn="l"/>
                <a:tab pos="8685368" algn="l"/>
                <a:tab pos="9142491" algn="l"/>
                <a:tab pos="9409148" algn="l"/>
              </a:tabLst>
            </a:pPr>
            <a:r>
              <a:rPr lang="en-GB" sz="3600" dirty="0">
                <a:solidFill>
                  <a:srgbClr val="FFA300"/>
                </a:solidFill>
                <a:cs typeface="MS Gothic"/>
              </a:rPr>
              <a:t>Sites</a:t>
            </a: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486" y="1779044"/>
            <a:ext cx="4104456" cy="3224930"/>
          </a:xfrm>
          <a:prstGeom prst="rect">
            <a:avLst/>
          </a:prstGeom>
        </p:spPr>
      </p:pic>
      <p:sp>
        <p:nvSpPr>
          <p:cNvPr id="7" name="Text Box 2"/>
          <p:cNvSpPr txBox="1">
            <a:spLocks noChangeArrowheads="1"/>
          </p:cNvSpPr>
          <p:nvPr/>
        </p:nvSpPr>
        <p:spPr bwMode="auto">
          <a:xfrm>
            <a:off x="323478" y="4787948"/>
            <a:ext cx="2232248" cy="720081"/>
          </a:xfrm>
          <a:prstGeom prst="wedgeRoundRectCallout">
            <a:avLst>
              <a:gd name="adj1" fmla="val -10514"/>
              <a:gd name="adj2" fmla="val -202634"/>
              <a:gd name="adj3" fmla="val 16667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71989" tIns="46793" rIns="71989" bIns="46793"/>
          <a:lstStyle/>
          <a:p>
            <a:pPr marL="258721" indent="-255546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r>
              <a:rPr lang="en-GB" sz="2000" b="1" dirty="0">
                <a:solidFill>
                  <a:srgbClr val="4C4C4C"/>
                </a:solidFill>
                <a:cs typeface="MS Gothic"/>
              </a:rPr>
              <a:t>Current site</a:t>
            </a:r>
          </a:p>
        </p:txBody>
      </p:sp>
      <p:sp>
        <p:nvSpPr>
          <p:cNvPr id="8" name="Rectangle à coins arrondis 7"/>
          <p:cNvSpPr/>
          <p:nvPr/>
        </p:nvSpPr>
        <p:spPr bwMode="auto">
          <a:xfrm>
            <a:off x="2483718" y="3214063"/>
            <a:ext cx="1728192" cy="576064"/>
          </a:xfrm>
          <a:prstGeom prst="roundRect">
            <a:avLst>
              <a:gd name="adj" fmla="val 9949"/>
            </a:avLst>
          </a:prstGeom>
          <a:noFill/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25" tIns="45712" rIns="91425" bIns="45712" numCol="1" rtlCol="0" anchor="t" anchorCtr="0" compatLnSpc="1">
            <a:prstTxWarp prst="textNoShape">
              <a:avLst/>
            </a:prstTxWarp>
          </a:bodyPr>
          <a:lstStyle/>
          <a:p>
            <a:pPr>
              <a:buFont typeface="Symbol" charset="2"/>
              <a:buNone/>
            </a:pPr>
            <a:endParaRPr lang="en-US">
              <a:solidFill>
                <a:srgbClr val="FFFFFF"/>
              </a:solidFill>
              <a:cs typeface="MS Gothic"/>
            </a:endParaRPr>
          </a:p>
        </p:txBody>
      </p:sp>
      <p:sp>
        <p:nvSpPr>
          <p:cNvPr id="9" name="Text Box 2"/>
          <p:cNvSpPr txBox="1">
            <a:spLocks noChangeArrowheads="1"/>
          </p:cNvSpPr>
          <p:nvPr/>
        </p:nvSpPr>
        <p:spPr bwMode="auto">
          <a:xfrm>
            <a:off x="7236248" y="2195664"/>
            <a:ext cx="3240360" cy="1440160"/>
          </a:xfrm>
          <a:prstGeom prst="wedgeRoundRectCallout">
            <a:avLst>
              <a:gd name="adj1" fmla="val -19778"/>
              <a:gd name="adj2" fmla="val 89644"/>
              <a:gd name="adj3" fmla="val 16667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71989" tIns="46793" rIns="71989" bIns="46793"/>
          <a:lstStyle/>
          <a:p>
            <a:pPr marL="258721" indent="-255546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r>
              <a:rPr lang="en-GB" sz="2000" b="1" dirty="0">
                <a:solidFill>
                  <a:srgbClr val="4C4C4C"/>
                </a:solidFill>
                <a:cs typeface="MS Gothic"/>
              </a:rPr>
              <a:t>The URL reflects the current site and the chosen navigation node</a:t>
            </a:r>
          </a:p>
        </p:txBody>
      </p:sp>
      <p:sp>
        <p:nvSpPr>
          <p:cNvPr id="10" name="Rectangle à coins arrondis 9"/>
          <p:cNvSpPr/>
          <p:nvPr/>
        </p:nvSpPr>
        <p:spPr bwMode="auto">
          <a:xfrm>
            <a:off x="6516166" y="4211886"/>
            <a:ext cx="3384376" cy="360040"/>
          </a:xfrm>
          <a:prstGeom prst="roundRect">
            <a:avLst>
              <a:gd name="adj" fmla="val 9949"/>
            </a:avLst>
          </a:prstGeom>
          <a:noFill/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25" tIns="45712" rIns="91425" bIns="45712" numCol="1" rtlCol="0" anchor="t" anchorCtr="0" compatLnSpc="1">
            <a:prstTxWarp prst="textNoShape">
              <a:avLst/>
            </a:prstTxWarp>
          </a:bodyPr>
          <a:lstStyle/>
          <a:p>
            <a:pPr>
              <a:buFont typeface="Symbol" charset="2"/>
              <a:buNone/>
            </a:pPr>
            <a:endParaRPr lang="en-US">
              <a:solidFill>
                <a:srgbClr val="FFFFFF"/>
              </a:solidFill>
              <a:cs typeface="MS Gothic"/>
            </a:endParaRPr>
          </a:p>
        </p:txBody>
      </p:sp>
      <p:sp>
        <p:nvSpPr>
          <p:cNvPr id="11" name="Rectangle à coins arrondis 10"/>
          <p:cNvSpPr/>
          <p:nvPr/>
        </p:nvSpPr>
        <p:spPr bwMode="auto">
          <a:xfrm>
            <a:off x="683519" y="3142055"/>
            <a:ext cx="1656184" cy="504055"/>
          </a:xfrm>
          <a:prstGeom prst="roundRect">
            <a:avLst>
              <a:gd name="adj" fmla="val 9949"/>
            </a:avLst>
          </a:prstGeom>
          <a:noFill/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25" tIns="45712" rIns="91425" bIns="45712" numCol="1" rtlCol="0" anchor="t" anchorCtr="0" compatLnSpc="1">
            <a:prstTxWarp prst="textNoShape">
              <a:avLst/>
            </a:prstTxWarp>
          </a:bodyPr>
          <a:lstStyle/>
          <a:p>
            <a:pPr>
              <a:buFont typeface="Symbol" charset="2"/>
              <a:buNone/>
            </a:pPr>
            <a:endParaRPr lang="en-US">
              <a:solidFill>
                <a:srgbClr val="FFFFFF"/>
              </a:solidFill>
              <a:cs typeface="MS Gothic"/>
            </a:endParaRPr>
          </a:p>
        </p:txBody>
      </p:sp>
      <p:sp>
        <p:nvSpPr>
          <p:cNvPr id="12" name="Text Box 2"/>
          <p:cNvSpPr txBox="1">
            <a:spLocks noChangeArrowheads="1"/>
          </p:cNvSpPr>
          <p:nvPr/>
        </p:nvSpPr>
        <p:spPr bwMode="auto">
          <a:xfrm>
            <a:off x="4067894" y="1691604"/>
            <a:ext cx="2736304" cy="720081"/>
          </a:xfrm>
          <a:prstGeom prst="wedgeRoundRectCallout">
            <a:avLst>
              <a:gd name="adj1" fmla="val -51076"/>
              <a:gd name="adj2" fmla="val 152154"/>
              <a:gd name="adj3" fmla="val 16667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71989" tIns="46793" rIns="71989" bIns="46793"/>
          <a:lstStyle/>
          <a:p>
            <a:pPr marL="258721" indent="-255546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r>
              <a:rPr lang="en-GB" sz="2000" b="1" dirty="0">
                <a:solidFill>
                  <a:srgbClr val="4C4C4C"/>
                </a:solidFill>
                <a:cs typeface="MS Gothic"/>
              </a:rPr>
              <a:t>Choose navigation node “Overview”</a:t>
            </a:r>
          </a:p>
        </p:txBody>
      </p:sp>
      <p:cxnSp>
        <p:nvCxnSpPr>
          <p:cNvPr id="13" name="Connecteur en arc 12"/>
          <p:cNvCxnSpPr>
            <a:stCxn id="8" idx="2"/>
          </p:cNvCxnSpPr>
          <p:nvPr/>
        </p:nvCxnSpPr>
        <p:spPr bwMode="auto">
          <a:xfrm rot="16200000" flipH="1">
            <a:off x="4613102" y="2524840"/>
            <a:ext cx="637787" cy="3168354"/>
          </a:xfrm>
          <a:prstGeom prst="curvedConnector2">
            <a:avLst/>
          </a:prstGeom>
          <a:solidFill>
            <a:srgbClr val="00B8FF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sp>
        <p:nvSpPr>
          <p:cNvPr id="15" name="Rectangle à coins arrondis 14"/>
          <p:cNvSpPr/>
          <p:nvPr/>
        </p:nvSpPr>
        <p:spPr bwMode="auto">
          <a:xfrm>
            <a:off x="7236247" y="6156101"/>
            <a:ext cx="936104" cy="360040"/>
          </a:xfrm>
          <a:prstGeom prst="roundRect">
            <a:avLst>
              <a:gd name="adj" fmla="val 9949"/>
            </a:avLst>
          </a:prstGeom>
          <a:noFill/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25" tIns="45712" rIns="91425" bIns="45712" numCol="1" rtlCol="0" anchor="t" anchorCtr="0" compatLnSpc="1">
            <a:prstTxWarp prst="textNoShape">
              <a:avLst/>
            </a:prstTxWarp>
          </a:bodyPr>
          <a:lstStyle/>
          <a:p>
            <a:pPr>
              <a:buFont typeface="Symbol" charset="2"/>
              <a:buNone/>
            </a:pPr>
            <a:endParaRPr lang="en-US">
              <a:solidFill>
                <a:srgbClr val="FFFFFF"/>
              </a:solidFill>
              <a:cs typeface="MS Gothic"/>
            </a:endParaRPr>
          </a:p>
        </p:txBody>
      </p:sp>
    </p:spTree>
    <p:extLst>
      <p:ext uri="{BB962C8B-B14F-4D97-AF65-F5344CB8AC3E}">
        <p14:creationId xmlns:p14="http://schemas.microsoft.com/office/powerpoint/2010/main" val="2509505849"/>
      </p:ext>
    </p:extLst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Application Registry</a:t>
            </a:r>
            <a:endParaRPr lang="en-US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Portlets and Gadgets Administration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35427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4" y="301628"/>
            <a:ext cx="10044113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125" algn="l"/>
                <a:tab pos="914249" algn="l"/>
                <a:tab pos="1371374" algn="l"/>
                <a:tab pos="1828498" algn="l"/>
                <a:tab pos="2285623" algn="l"/>
                <a:tab pos="2742747" algn="l"/>
                <a:tab pos="3199872" algn="l"/>
                <a:tab pos="3656996" algn="l"/>
                <a:tab pos="4114122" algn="l"/>
                <a:tab pos="4571246" algn="l"/>
                <a:tab pos="5028370" algn="l"/>
                <a:tab pos="5485495" algn="l"/>
                <a:tab pos="5942620" algn="l"/>
                <a:tab pos="6399744" algn="l"/>
                <a:tab pos="6856869" algn="l"/>
                <a:tab pos="7313994" algn="l"/>
                <a:tab pos="7771119" algn="l"/>
                <a:tab pos="8228243" algn="l"/>
                <a:tab pos="8685368" algn="l"/>
                <a:tab pos="9142491" algn="l"/>
                <a:tab pos="9409148" algn="l"/>
              </a:tabLst>
            </a:pPr>
            <a:r>
              <a:rPr lang="en-GB" sz="3600" dirty="0">
                <a:solidFill>
                  <a:srgbClr val="FFA300"/>
                </a:solidFill>
                <a:cs typeface="MS Gothic"/>
              </a:rPr>
              <a:t>Application Registry</a:t>
            </a: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57214" y="1136631"/>
            <a:ext cx="10044113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21" indent="-255546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r>
              <a:rPr lang="de-DE" sz="2000" b="1" i="1" dirty="0">
                <a:solidFill>
                  <a:srgbClr val="000000"/>
                </a:solidFill>
                <a:cs typeface="MS Gothic"/>
              </a:rPr>
              <a:t>An application can be a portlet or a gadget.</a:t>
            </a:r>
          </a:p>
          <a:p>
            <a:pPr marL="258721" indent="-255546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endParaRPr lang="de-DE" sz="2000" b="1" i="1" dirty="0">
              <a:solidFill>
                <a:srgbClr val="000000"/>
              </a:solidFill>
              <a:cs typeface="MS Gothic"/>
            </a:endParaRPr>
          </a:p>
          <a:p>
            <a:pPr marL="639657" lvl="1" indent="-209515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00000"/>
              <a:buFont typeface="Symbol" pitchFamily="18" charset="2"/>
              <a:buChar char="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endParaRPr lang="en-GB" sz="1800" b="1" i="1" dirty="0">
              <a:solidFill>
                <a:srgbClr val="4C4C4C"/>
              </a:solidFill>
              <a:cs typeface="MS Gothic"/>
            </a:endParaRPr>
          </a:p>
        </p:txBody>
      </p:sp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93653" y="1565259"/>
            <a:ext cx="10684137" cy="49963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052179034"/>
      </p:ext>
    </p:extLst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4" y="301628"/>
            <a:ext cx="10044113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125" algn="l"/>
                <a:tab pos="914249" algn="l"/>
                <a:tab pos="1371374" algn="l"/>
                <a:tab pos="1828498" algn="l"/>
                <a:tab pos="2285623" algn="l"/>
                <a:tab pos="2742747" algn="l"/>
                <a:tab pos="3199872" algn="l"/>
                <a:tab pos="3656996" algn="l"/>
                <a:tab pos="4114122" algn="l"/>
                <a:tab pos="4571246" algn="l"/>
                <a:tab pos="5028370" algn="l"/>
                <a:tab pos="5485495" algn="l"/>
                <a:tab pos="5942620" algn="l"/>
                <a:tab pos="6399744" algn="l"/>
                <a:tab pos="6856869" algn="l"/>
                <a:tab pos="7313994" algn="l"/>
                <a:tab pos="7771119" algn="l"/>
                <a:tab pos="8228243" algn="l"/>
                <a:tab pos="8685368" algn="l"/>
                <a:tab pos="9142491" algn="l"/>
                <a:tab pos="9409148" algn="l"/>
              </a:tabLst>
            </a:pPr>
            <a:r>
              <a:rPr lang="en-GB" sz="3600" dirty="0">
                <a:solidFill>
                  <a:srgbClr val="FFA300"/>
                </a:solidFill>
                <a:cs typeface="MS Gothic"/>
              </a:rPr>
              <a:t>Application Registry</a:t>
            </a: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57214" y="1136631"/>
            <a:ext cx="10044113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21" indent="-255546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endParaRPr lang="de-DE" sz="2000" b="1" i="1" dirty="0">
              <a:solidFill>
                <a:srgbClr val="000000"/>
              </a:solidFill>
              <a:cs typeface="MS Gothic"/>
            </a:endParaRPr>
          </a:p>
          <a:p>
            <a:pPr marL="258721" indent="-255546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r>
              <a:rPr lang="de-DE" sz="2000" b="1" i="1" dirty="0">
                <a:solidFill>
                  <a:srgbClr val="000000"/>
                </a:solidFill>
                <a:cs typeface="MS Gothic"/>
              </a:rPr>
              <a:t>In the registry you can configure which applications are available to the users.</a:t>
            </a:r>
          </a:p>
          <a:p>
            <a:pPr marL="258721" indent="-255546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r>
              <a:rPr lang="de-DE" sz="2000" b="1" i="1" dirty="0">
                <a:solidFill>
                  <a:srgbClr val="000000"/>
                </a:solidFill>
                <a:cs typeface="MS Gothic"/>
              </a:rPr>
              <a:t>The available applications appear in the page and portal layout dialogs.</a:t>
            </a:r>
          </a:p>
          <a:p>
            <a:pPr marL="258721" indent="-255546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r>
              <a:rPr lang="de-DE" sz="2000" b="1" i="1" dirty="0">
                <a:solidFill>
                  <a:srgbClr val="000000"/>
                </a:solidFill>
                <a:cs typeface="MS Gothic"/>
              </a:rPr>
              <a:t>You can define access permission on category level and for each application.</a:t>
            </a:r>
          </a:p>
          <a:p>
            <a:pPr marL="258721" indent="-255546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r>
              <a:rPr lang="de-DE" sz="2000" b="1" i="1" dirty="0">
                <a:solidFill>
                  <a:srgbClr val="000000"/>
                </a:solidFill>
                <a:cs typeface="MS Gothic"/>
              </a:rPr>
              <a:t>The user only sees those applications where permissions in both levels are granted.</a:t>
            </a:r>
          </a:p>
          <a:p>
            <a:pPr marL="258721" indent="-255546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endParaRPr lang="de-DE" sz="2000" b="1" i="1" dirty="0">
              <a:solidFill>
                <a:srgbClr val="000000"/>
              </a:solidFill>
              <a:cs typeface="MS Gothic"/>
            </a:endParaRPr>
          </a:p>
          <a:p>
            <a:pPr marL="639657" lvl="1" indent="-209515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00000"/>
              <a:buFont typeface="Symbol" pitchFamily="18" charset="2"/>
              <a:buChar char="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endParaRPr lang="en-GB" sz="1800" b="1" i="1" dirty="0">
              <a:solidFill>
                <a:srgbClr val="4C4C4C"/>
              </a:solidFill>
              <a:cs typeface="MS Gothic"/>
            </a:endParaRPr>
          </a:p>
        </p:txBody>
      </p:sp>
    </p:spTree>
    <p:extLst>
      <p:ext uri="{BB962C8B-B14F-4D97-AF65-F5344CB8AC3E}">
        <p14:creationId xmlns:p14="http://schemas.microsoft.com/office/powerpoint/2010/main" val="4013723765"/>
      </p:ext>
    </p:extLst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4" y="301628"/>
            <a:ext cx="10044113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125" algn="l"/>
                <a:tab pos="914249" algn="l"/>
                <a:tab pos="1371374" algn="l"/>
                <a:tab pos="1828498" algn="l"/>
                <a:tab pos="2285623" algn="l"/>
                <a:tab pos="2742747" algn="l"/>
                <a:tab pos="3199872" algn="l"/>
                <a:tab pos="3656996" algn="l"/>
                <a:tab pos="4114122" algn="l"/>
                <a:tab pos="4571246" algn="l"/>
                <a:tab pos="5028370" algn="l"/>
                <a:tab pos="5485495" algn="l"/>
                <a:tab pos="5942620" algn="l"/>
                <a:tab pos="6399744" algn="l"/>
                <a:tab pos="6856869" algn="l"/>
                <a:tab pos="7313994" algn="l"/>
                <a:tab pos="7771119" algn="l"/>
                <a:tab pos="8228243" algn="l"/>
                <a:tab pos="8685368" algn="l"/>
                <a:tab pos="9142491" algn="l"/>
                <a:tab pos="9409148" algn="l"/>
              </a:tabLst>
            </a:pPr>
            <a:r>
              <a:rPr lang="en-GB" sz="3600" dirty="0">
                <a:solidFill>
                  <a:srgbClr val="FFA300"/>
                </a:solidFill>
                <a:cs typeface="MS Gothic"/>
              </a:rPr>
              <a:t>Application Registry</a:t>
            </a: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57214" y="1136631"/>
            <a:ext cx="10044113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21" indent="-255546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r>
              <a:rPr lang="de-DE" sz="2000" b="1" i="1" dirty="0">
                <a:solidFill>
                  <a:srgbClr val="000000"/>
                </a:solidFill>
                <a:cs typeface="MS Gothic"/>
              </a:rPr>
              <a:t>Portlets</a:t>
            </a:r>
          </a:p>
          <a:p>
            <a:pPr marL="258721" indent="-255546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endParaRPr lang="de-DE" sz="2000" b="1" i="1" dirty="0">
              <a:solidFill>
                <a:srgbClr val="000000"/>
              </a:solidFill>
              <a:cs typeface="MS Gothic"/>
            </a:endParaRPr>
          </a:p>
          <a:p>
            <a:pPr marL="639657" lvl="1" indent="-209515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00000"/>
              <a:buFont typeface="Symbol" pitchFamily="18" charset="2"/>
              <a:buChar char="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endParaRPr lang="en-GB" sz="1800" b="1" i="1" dirty="0">
              <a:solidFill>
                <a:srgbClr val="4C4C4C"/>
              </a:solidFill>
              <a:cs typeface="MS Gothic"/>
            </a:endParaRPr>
          </a:p>
        </p:txBody>
      </p:sp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64903" y="1993891"/>
            <a:ext cx="10058699" cy="19526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628063707"/>
      </p:ext>
    </p:extLst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4" y="301628"/>
            <a:ext cx="10044113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125" algn="l"/>
                <a:tab pos="914249" algn="l"/>
                <a:tab pos="1371374" algn="l"/>
                <a:tab pos="1828498" algn="l"/>
                <a:tab pos="2285623" algn="l"/>
                <a:tab pos="2742747" algn="l"/>
                <a:tab pos="3199872" algn="l"/>
                <a:tab pos="3656996" algn="l"/>
                <a:tab pos="4114122" algn="l"/>
                <a:tab pos="4571246" algn="l"/>
                <a:tab pos="5028370" algn="l"/>
                <a:tab pos="5485495" algn="l"/>
                <a:tab pos="5942620" algn="l"/>
                <a:tab pos="6399744" algn="l"/>
                <a:tab pos="6856869" algn="l"/>
                <a:tab pos="7313994" algn="l"/>
                <a:tab pos="7771119" algn="l"/>
                <a:tab pos="8228243" algn="l"/>
                <a:tab pos="8685368" algn="l"/>
                <a:tab pos="9142491" algn="l"/>
                <a:tab pos="9409148" algn="l"/>
              </a:tabLst>
            </a:pPr>
            <a:r>
              <a:rPr lang="en-GB" sz="3600" dirty="0">
                <a:solidFill>
                  <a:srgbClr val="FFA300"/>
                </a:solidFill>
                <a:cs typeface="MS Gothic"/>
              </a:rPr>
              <a:t>Application Registry</a:t>
            </a: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57214" y="1136631"/>
            <a:ext cx="10044113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21" indent="-255546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r>
              <a:rPr lang="de-DE" sz="2000" b="1" i="1" dirty="0">
                <a:solidFill>
                  <a:srgbClr val="000000"/>
                </a:solidFill>
                <a:cs typeface="MS Gothic"/>
              </a:rPr>
              <a:t>Gadgets</a:t>
            </a:r>
          </a:p>
          <a:p>
            <a:pPr marL="258721" indent="-255546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r>
              <a:rPr lang="de-DE" sz="2000" b="1" i="1" dirty="0">
                <a:solidFill>
                  <a:srgbClr val="000000"/>
                </a:solidFill>
                <a:cs typeface="MS Gothic"/>
              </a:rPr>
              <a:t>Can be loaded, created and modified.</a:t>
            </a:r>
          </a:p>
          <a:p>
            <a:pPr marL="258721" indent="-255546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endParaRPr lang="de-DE" sz="2000" b="1" i="1" dirty="0">
              <a:solidFill>
                <a:srgbClr val="000000"/>
              </a:solidFill>
              <a:cs typeface="MS Gothic"/>
            </a:endParaRPr>
          </a:p>
          <a:p>
            <a:pPr marL="639657" lvl="1" indent="-209515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00000"/>
              <a:buFont typeface="Symbol" pitchFamily="18" charset="2"/>
              <a:buChar char="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endParaRPr lang="en-GB" sz="1800" b="1" i="1" dirty="0">
              <a:solidFill>
                <a:srgbClr val="4C4C4C"/>
              </a:solidFill>
              <a:cs typeface="MS Gothic"/>
            </a:endParaRPr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93653" y="2136763"/>
            <a:ext cx="10515639" cy="38100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505584357"/>
      </p:ext>
    </p:extLst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4" y="301628"/>
            <a:ext cx="10044113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125" algn="l"/>
                <a:tab pos="914249" algn="l"/>
                <a:tab pos="1371374" algn="l"/>
                <a:tab pos="1828498" algn="l"/>
                <a:tab pos="2285623" algn="l"/>
                <a:tab pos="2742747" algn="l"/>
                <a:tab pos="3199872" algn="l"/>
                <a:tab pos="3656996" algn="l"/>
                <a:tab pos="4114122" algn="l"/>
                <a:tab pos="4571246" algn="l"/>
                <a:tab pos="5028370" algn="l"/>
                <a:tab pos="5485495" algn="l"/>
                <a:tab pos="5942620" algn="l"/>
                <a:tab pos="6399744" algn="l"/>
                <a:tab pos="6856869" algn="l"/>
                <a:tab pos="7313994" algn="l"/>
                <a:tab pos="7771119" algn="l"/>
                <a:tab pos="8228243" algn="l"/>
                <a:tab pos="8685368" algn="l"/>
                <a:tab pos="9142491" algn="l"/>
                <a:tab pos="9409148" algn="l"/>
              </a:tabLst>
            </a:pPr>
            <a:r>
              <a:rPr lang="en-GB" sz="3600" dirty="0">
                <a:solidFill>
                  <a:srgbClr val="FFA300"/>
                </a:solidFill>
                <a:cs typeface="MS Gothic"/>
              </a:rPr>
              <a:t>Exercise 1/2:  Application Registry (20 min)</a:t>
            </a: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57214" y="1266725"/>
            <a:ext cx="10044113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21" indent="-255546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r>
              <a:rPr lang="en-GB" sz="2800" b="1" i="1" dirty="0">
                <a:solidFill>
                  <a:srgbClr val="000000"/>
                </a:solidFill>
                <a:cs typeface="MS Gothic"/>
              </a:rPr>
              <a:t>Import</a:t>
            </a:r>
          </a:p>
          <a:p>
            <a:pPr marL="258721" indent="-255546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r>
              <a:rPr lang="en-US" sz="2000" b="1" i="1" dirty="0">
                <a:solidFill>
                  <a:srgbClr val="000000"/>
                </a:solidFill>
                <a:cs typeface="MS Gothic"/>
              </a:rPr>
              <a:t>Import all applications</a:t>
            </a:r>
          </a:p>
          <a:p>
            <a:pPr marL="258721" indent="-255546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r>
              <a:rPr lang="en-US" sz="2000" b="1" i="1" dirty="0">
                <a:solidFill>
                  <a:srgbClr val="000000"/>
                </a:solidFill>
                <a:cs typeface="MS Gothic"/>
              </a:rPr>
              <a:t>Create a new application </a:t>
            </a:r>
            <a:r>
              <a:rPr lang="en-US" sz="2000" b="1" i="1" dirty="0" smtClean="0">
                <a:solidFill>
                  <a:srgbClr val="000000"/>
                </a:solidFill>
                <a:cs typeface="MS Gothic"/>
              </a:rPr>
              <a:t>category “Bike Applications”.</a:t>
            </a:r>
            <a:endParaRPr lang="en-US" sz="2000" b="1" i="1" dirty="0">
              <a:solidFill>
                <a:srgbClr val="000000"/>
              </a:solidFill>
              <a:cs typeface="MS Gothic"/>
            </a:endParaRPr>
          </a:p>
          <a:p>
            <a:pPr marL="258721" indent="-255546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r>
              <a:rPr lang="en-US" sz="2000" b="1" i="1" dirty="0">
                <a:solidFill>
                  <a:srgbClr val="000000"/>
                </a:solidFill>
                <a:cs typeface="MS Gothic"/>
              </a:rPr>
              <a:t>Add some applications to your category.</a:t>
            </a:r>
          </a:p>
          <a:p>
            <a:pPr marL="258721" indent="-255546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r>
              <a:rPr lang="en-US" sz="2000" b="1" i="1" dirty="0">
                <a:solidFill>
                  <a:srgbClr val="000000"/>
                </a:solidFill>
                <a:cs typeface="MS Gothic"/>
              </a:rPr>
              <a:t>Make your category accessible to all users.</a:t>
            </a:r>
          </a:p>
          <a:p>
            <a:pPr marL="258721" indent="-255546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r>
              <a:rPr lang="en-GB" sz="2800" b="1" i="1" dirty="0">
                <a:solidFill>
                  <a:srgbClr val="000000"/>
                </a:solidFill>
                <a:cs typeface="MS Gothic"/>
              </a:rPr>
              <a:t>Gadget</a:t>
            </a:r>
          </a:p>
          <a:p>
            <a:pPr marL="258721" indent="-255546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r>
              <a:rPr lang="en-US" sz="2000" b="1" i="1" dirty="0">
                <a:solidFill>
                  <a:srgbClr val="000000"/>
                </a:solidFill>
                <a:cs typeface="MS Gothic"/>
              </a:rPr>
              <a:t>Switch to the Gadget panel. </a:t>
            </a:r>
            <a:r>
              <a:rPr lang="en-US" sz="2000" b="1" i="1" dirty="0" smtClean="0">
                <a:solidFill>
                  <a:srgbClr val="000000"/>
                </a:solidFill>
                <a:cs typeface="MS Gothic"/>
              </a:rPr>
              <a:t>Create a </a:t>
            </a:r>
            <a:r>
              <a:rPr lang="en-US" sz="2000" b="1" i="1" dirty="0">
                <a:solidFill>
                  <a:srgbClr val="000000"/>
                </a:solidFill>
                <a:cs typeface="MS Gothic"/>
              </a:rPr>
              <a:t>new </a:t>
            </a:r>
            <a:r>
              <a:rPr lang="en-US" sz="2000" b="1" i="1" dirty="0" smtClean="0">
                <a:solidFill>
                  <a:srgbClr val="000000"/>
                </a:solidFill>
                <a:cs typeface="MS Gothic"/>
              </a:rPr>
              <a:t>gadget.</a:t>
            </a:r>
            <a:endParaRPr lang="en-US" sz="2000" b="1" i="1" dirty="0">
              <a:solidFill>
                <a:srgbClr val="000000"/>
              </a:solidFill>
              <a:cs typeface="MS Gothic"/>
            </a:endParaRPr>
          </a:p>
          <a:p>
            <a:pPr marL="258721" indent="-255546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r>
              <a:rPr lang="en-US" sz="2000" b="1" i="1" dirty="0">
                <a:solidFill>
                  <a:srgbClr val="000000"/>
                </a:solidFill>
                <a:cs typeface="MS Gothic"/>
              </a:rPr>
              <a:t>Modify the gadget code by replacing “hello world” by “</a:t>
            </a:r>
            <a:r>
              <a:rPr lang="en-US" sz="2000" b="1" i="1" dirty="0" err="1">
                <a:solidFill>
                  <a:srgbClr val="000000"/>
                </a:solidFill>
                <a:cs typeface="MS Gothic"/>
              </a:rPr>
              <a:t>toto</a:t>
            </a:r>
            <a:r>
              <a:rPr lang="en-US" sz="2000" b="1" i="1" dirty="0">
                <a:solidFill>
                  <a:srgbClr val="000000"/>
                </a:solidFill>
                <a:cs typeface="MS Gothic"/>
              </a:rPr>
              <a:t>”</a:t>
            </a:r>
            <a:r>
              <a:rPr lang="en-US" sz="2000" b="1" i="1" dirty="0" smtClean="0">
                <a:solidFill>
                  <a:srgbClr val="000000"/>
                </a:solidFill>
                <a:cs typeface="MS Gothic"/>
              </a:rPr>
              <a:t>. Save and add it to your new category.</a:t>
            </a:r>
            <a:endParaRPr lang="en-US" sz="2000" b="1" i="1" dirty="0">
              <a:solidFill>
                <a:srgbClr val="000000"/>
              </a:solidFill>
              <a:cs typeface="MS Gothic"/>
            </a:endParaRPr>
          </a:p>
          <a:p>
            <a:pPr marL="258721" indent="-255546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r>
              <a:rPr lang="en-US" sz="2800" b="1" i="1" dirty="0">
                <a:solidFill>
                  <a:srgbClr val="000000"/>
                </a:solidFill>
                <a:cs typeface="MS Gothic"/>
              </a:rPr>
              <a:t>Layout</a:t>
            </a:r>
            <a:endParaRPr lang="en-US" sz="2000" b="1" i="1" dirty="0">
              <a:solidFill>
                <a:srgbClr val="000000"/>
              </a:solidFill>
              <a:cs typeface="MS Gothic"/>
            </a:endParaRPr>
          </a:p>
          <a:p>
            <a:pPr marL="258721" indent="-255546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r>
              <a:rPr lang="en-US" sz="2000" b="1" i="1" dirty="0">
                <a:solidFill>
                  <a:srgbClr val="000000"/>
                </a:solidFill>
                <a:cs typeface="MS Gothic"/>
              </a:rPr>
              <a:t>Create a test page, open the layout and test the new category and applications.</a:t>
            </a:r>
          </a:p>
          <a:p>
            <a:pPr marL="258721" indent="-255546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endParaRPr lang="en-US" sz="2000" b="1" i="1" dirty="0">
              <a:solidFill>
                <a:srgbClr val="000000"/>
              </a:solidFill>
              <a:cs typeface="MS Gothic"/>
            </a:endParaRPr>
          </a:p>
          <a:p>
            <a:pPr marL="258721" indent="-255546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endParaRPr lang="en-GB" sz="2000" b="1" i="1" dirty="0">
              <a:solidFill>
                <a:srgbClr val="4C4C4C"/>
              </a:solidFill>
              <a:cs typeface="MS Gothic"/>
            </a:endParaRPr>
          </a:p>
          <a:p>
            <a:pPr marL="639657" lvl="1" indent="-209515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00000"/>
              <a:buFont typeface="Symbol" pitchFamily="18" charset="2"/>
              <a:buChar char="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endParaRPr lang="en-GB" sz="1800" b="1" i="1" dirty="0">
              <a:solidFill>
                <a:srgbClr val="4C4C4C"/>
              </a:solidFill>
              <a:cs typeface="MS Gothic"/>
            </a:endParaRPr>
          </a:p>
        </p:txBody>
      </p:sp>
    </p:spTree>
    <p:extLst>
      <p:ext uri="{BB962C8B-B14F-4D97-AF65-F5344CB8AC3E}">
        <p14:creationId xmlns:p14="http://schemas.microsoft.com/office/powerpoint/2010/main" val="3673310156"/>
      </p:ext>
    </p:extLst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4" y="301628"/>
            <a:ext cx="10044113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125" algn="l"/>
                <a:tab pos="914249" algn="l"/>
                <a:tab pos="1371374" algn="l"/>
                <a:tab pos="1828498" algn="l"/>
                <a:tab pos="2285623" algn="l"/>
                <a:tab pos="2742747" algn="l"/>
                <a:tab pos="3199872" algn="l"/>
                <a:tab pos="3656996" algn="l"/>
                <a:tab pos="4114122" algn="l"/>
                <a:tab pos="4571246" algn="l"/>
                <a:tab pos="5028370" algn="l"/>
                <a:tab pos="5485495" algn="l"/>
                <a:tab pos="5942620" algn="l"/>
                <a:tab pos="6399744" algn="l"/>
                <a:tab pos="6856869" algn="l"/>
                <a:tab pos="7313994" algn="l"/>
                <a:tab pos="7771119" algn="l"/>
                <a:tab pos="8228243" algn="l"/>
                <a:tab pos="8685368" algn="l"/>
                <a:tab pos="9142491" algn="l"/>
                <a:tab pos="9409148" algn="l"/>
              </a:tabLst>
            </a:pPr>
            <a:r>
              <a:rPr lang="en-GB" sz="3600" dirty="0">
                <a:solidFill>
                  <a:srgbClr val="FFA300"/>
                </a:solidFill>
                <a:cs typeface="MS Gothic"/>
              </a:rPr>
              <a:t>Exercise 2/2: Application Registry</a:t>
            </a: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57214" y="1115541"/>
            <a:ext cx="10044113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21" indent="-255546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r>
              <a:rPr lang="en-GB" sz="2800" b="1" i="1" dirty="0">
                <a:solidFill>
                  <a:srgbClr val="000000"/>
                </a:solidFill>
                <a:cs typeface="MS Gothic"/>
              </a:rPr>
              <a:t>Permissions</a:t>
            </a:r>
          </a:p>
          <a:p>
            <a:pPr marL="258721" indent="-255546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r>
              <a:rPr lang="en-US" sz="2000" b="1" i="1" dirty="0">
                <a:solidFill>
                  <a:srgbClr val="000000"/>
                </a:solidFill>
                <a:cs typeface="MS Gothic"/>
              </a:rPr>
              <a:t>Create an application category only accessible for the group “organization/management”.</a:t>
            </a:r>
          </a:p>
          <a:p>
            <a:pPr marL="258721" indent="-255546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r>
              <a:rPr lang="en-US" sz="2000" b="1" i="1" dirty="0">
                <a:solidFill>
                  <a:srgbClr val="000000"/>
                </a:solidFill>
                <a:cs typeface="MS Gothic"/>
              </a:rPr>
              <a:t>Open an application in a public category and make it visible only to the  management, put this application into a category available to all users.</a:t>
            </a:r>
          </a:p>
          <a:p>
            <a:pPr marL="258721" indent="-255546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r>
              <a:rPr lang="en-US" sz="2000" b="1" i="1" dirty="0">
                <a:solidFill>
                  <a:srgbClr val="000000"/>
                </a:solidFill>
                <a:cs typeface="MS Gothic"/>
              </a:rPr>
              <a:t>Login as “</a:t>
            </a:r>
            <a:r>
              <a:rPr lang="en-US" sz="2000" b="1" i="1" dirty="0" err="1">
                <a:solidFill>
                  <a:srgbClr val="000000"/>
                </a:solidFill>
                <a:cs typeface="MS Gothic"/>
              </a:rPr>
              <a:t>elena</a:t>
            </a:r>
            <a:r>
              <a:rPr lang="en-US" sz="2000" b="1" i="1" dirty="0">
                <a:solidFill>
                  <a:srgbClr val="000000"/>
                </a:solidFill>
                <a:cs typeface="MS Gothic"/>
              </a:rPr>
              <a:t>”, </a:t>
            </a:r>
          </a:p>
          <a:p>
            <a:pPr marL="258721" indent="-255546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r>
              <a:rPr lang="en-US" sz="2000" b="1" i="1" dirty="0">
                <a:solidFill>
                  <a:srgbClr val="000000"/>
                </a:solidFill>
                <a:cs typeface="MS Gothic"/>
              </a:rPr>
              <a:t>Click on dashboard</a:t>
            </a:r>
          </a:p>
          <a:p>
            <a:pPr marL="258721" indent="-255546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r>
              <a:rPr lang="en-US" sz="2000" b="1" i="1" dirty="0">
                <a:solidFill>
                  <a:srgbClr val="000000"/>
                </a:solidFill>
                <a:cs typeface="MS Gothic"/>
              </a:rPr>
              <a:t>Add new page. Check if there are categories and application that are only accessible to the management.</a:t>
            </a:r>
          </a:p>
          <a:p>
            <a:pPr marL="258721" indent="-255546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r>
              <a:rPr lang="en-US" sz="2000" b="1" i="1" dirty="0">
                <a:solidFill>
                  <a:srgbClr val="000000"/>
                </a:solidFill>
                <a:cs typeface="MS Gothic"/>
              </a:rPr>
              <a:t>Logout, login as john, put “</a:t>
            </a:r>
            <a:r>
              <a:rPr lang="en-US" sz="2000" b="1" i="1" dirty="0" err="1">
                <a:solidFill>
                  <a:srgbClr val="000000"/>
                </a:solidFill>
                <a:cs typeface="MS Gothic"/>
              </a:rPr>
              <a:t>elena</a:t>
            </a:r>
            <a:r>
              <a:rPr lang="en-US" sz="2000" b="1" i="1" dirty="0">
                <a:solidFill>
                  <a:srgbClr val="000000"/>
                </a:solidFill>
                <a:cs typeface="MS Gothic"/>
              </a:rPr>
              <a:t>” in the “organization/management</a:t>
            </a:r>
            <a:r>
              <a:rPr lang="en-US" sz="2000" b="1" i="1">
                <a:solidFill>
                  <a:srgbClr val="000000"/>
                </a:solidFill>
                <a:cs typeface="MS Gothic"/>
              </a:rPr>
              <a:t>” group</a:t>
            </a:r>
            <a:endParaRPr lang="en-US" sz="2000" b="1" i="1" dirty="0">
              <a:solidFill>
                <a:srgbClr val="000000"/>
              </a:solidFill>
              <a:cs typeface="MS Gothic"/>
            </a:endParaRPr>
          </a:p>
          <a:p>
            <a:pPr marL="258721" indent="-255546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r>
              <a:rPr lang="en-US" sz="2000" b="1" i="1" dirty="0">
                <a:solidFill>
                  <a:srgbClr val="000000"/>
                </a:solidFill>
                <a:cs typeface="MS Gothic"/>
              </a:rPr>
              <a:t>Click on dashboard</a:t>
            </a:r>
          </a:p>
          <a:p>
            <a:pPr marL="258721" indent="-255546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r>
              <a:rPr lang="en-US" sz="2000" b="1" i="1" dirty="0">
                <a:solidFill>
                  <a:srgbClr val="000000"/>
                </a:solidFill>
                <a:cs typeface="MS Gothic"/>
              </a:rPr>
              <a:t>Add new page. Check if there are categories and application that are only accessible to the management.</a:t>
            </a:r>
          </a:p>
          <a:p>
            <a:pPr marL="258721" indent="-255546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endParaRPr lang="en-US" sz="2000" b="1" i="1" dirty="0">
              <a:solidFill>
                <a:srgbClr val="000000"/>
              </a:solidFill>
              <a:cs typeface="MS Gothic"/>
            </a:endParaRPr>
          </a:p>
          <a:p>
            <a:pPr marL="258721" indent="-255546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endParaRPr lang="en-US" sz="2000" b="1" i="1" dirty="0">
              <a:solidFill>
                <a:srgbClr val="000000"/>
              </a:solidFill>
              <a:cs typeface="MS Gothic"/>
            </a:endParaRPr>
          </a:p>
          <a:p>
            <a:pPr marL="258721" indent="-255546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endParaRPr lang="en-US" sz="2000" b="1" i="1" dirty="0">
              <a:solidFill>
                <a:srgbClr val="000000"/>
              </a:solidFill>
              <a:cs typeface="MS Gothic"/>
            </a:endParaRPr>
          </a:p>
          <a:p>
            <a:pPr marL="258721" indent="-255546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endParaRPr lang="en-GB" sz="2000" b="1" i="1" dirty="0">
              <a:solidFill>
                <a:srgbClr val="4C4C4C"/>
              </a:solidFill>
              <a:cs typeface="MS Gothic"/>
            </a:endParaRPr>
          </a:p>
          <a:p>
            <a:pPr marL="639657" lvl="1" indent="-209515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00000"/>
              <a:buFont typeface="Symbol" pitchFamily="18" charset="2"/>
              <a:buChar char="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endParaRPr lang="en-GB" sz="1800" b="1" i="1" dirty="0">
              <a:solidFill>
                <a:srgbClr val="4C4C4C"/>
              </a:solidFill>
              <a:cs typeface="MS Gothic"/>
            </a:endParaRPr>
          </a:p>
        </p:txBody>
      </p:sp>
    </p:spTree>
    <p:extLst>
      <p:ext uri="{BB962C8B-B14F-4D97-AF65-F5344CB8AC3E}">
        <p14:creationId xmlns:p14="http://schemas.microsoft.com/office/powerpoint/2010/main" val="1359487929"/>
      </p:ext>
    </p:extLst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Group Sites and Navigation</a:t>
            </a:r>
            <a:endParaRPr lang="en-US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Groups Sites and Navigations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9420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4" y="301628"/>
            <a:ext cx="10044113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125" algn="l"/>
                <a:tab pos="914249" algn="l"/>
                <a:tab pos="1371374" algn="l"/>
                <a:tab pos="1828498" algn="l"/>
                <a:tab pos="2285623" algn="l"/>
                <a:tab pos="2742747" algn="l"/>
                <a:tab pos="3199872" algn="l"/>
                <a:tab pos="3656996" algn="l"/>
                <a:tab pos="4114122" algn="l"/>
                <a:tab pos="4571246" algn="l"/>
                <a:tab pos="5028370" algn="l"/>
                <a:tab pos="5485495" algn="l"/>
                <a:tab pos="5942620" algn="l"/>
                <a:tab pos="6399744" algn="l"/>
                <a:tab pos="6856869" algn="l"/>
                <a:tab pos="7313994" algn="l"/>
                <a:tab pos="7771119" algn="l"/>
                <a:tab pos="8228243" algn="l"/>
                <a:tab pos="8685368" algn="l"/>
                <a:tab pos="9142491" algn="l"/>
                <a:tab pos="9409148" algn="l"/>
              </a:tabLst>
            </a:pPr>
            <a:r>
              <a:rPr lang="en-GB" sz="3600" dirty="0">
                <a:solidFill>
                  <a:srgbClr val="FFA300"/>
                </a:solidFill>
              </a:rPr>
              <a:t>Groups</a:t>
            </a: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57214" y="1417638"/>
            <a:ext cx="10044113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21" indent="-255546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endParaRPr lang="en-GB" sz="1500" i="1" dirty="0">
              <a:solidFill>
                <a:srgbClr val="4C4C4C"/>
              </a:solidFill>
            </a:endParaRPr>
          </a:p>
        </p:txBody>
      </p:sp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507967" y="1208069"/>
            <a:ext cx="492922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21" indent="-255546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r>
              <a:rPr lang="en-GB" sz="2000" b="1" i="1" dirty="0">
                <a:solidFill>
                  <a:srgbClr val="4C4C4C"/>
                </a:solidFill>
              </a:rPr>
              <a:t>There can be a portal for each group. Portal = layout + pages + navigation</a:t>
            </a:r>
          </a:p>
          <a:p>
            <a:pPr marL="258721" indent="-255546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r>
              <a:rPr lang="en-GB" sz="2000" b="1" i="1" dirty="0">
                <a:solidFill>
                  <a:srgbClr val="4C4C4C"/>
                </a:solidFill>
              </a:rPr>
              <a:t>Each user belongs to one or several </a:t>
            </a:r>
            <a:br>
              <a:rPr lang="en-GB" sz="2000" b="1" i="1" dirty="0">
                <a:solidFill>
                  <a:srgbClr val="4C4C4C"/>
                </a:solidFill>
              </a:rPr>
            </a:br>
            <a:r>
              <a:rPr lang="en-GB" sz="2000" b="1" i="1" dirty="0">
                <a:solidFill>
                  <a:srgbClr val="4C4C4C"/>
                </a:solidFill>
              </a:rPr>
              <a:t>groups.</a:t>
            </a:r>
          </a:p>
          <a:p>
            <a:pPr marL="258721" indent="-255546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r>
              <a:rPr lang="en-GB" sz="2000" b="1" i="1" dirty="0">
                <a:solidFill>
                  <a:srgbClr val="4C4C4C"/>
                </a:solidFill>
              </a:rPr>
              <a:t>You see the navigations and pages </a:t>
            </a:r>
            <a:br>
              <a:rPr lang="en-GB" sz="2000" b="1" i="1" dirty="0">
                <a:solidFill>
                  <a:srgbClr val="4C4C4C"/>
                </a:solidFill>
              </a:rPr>
            </a:br>
            <a:r>
              <a:rPr lang="en-GB" sz="2000" b="1" i="1" dirty="0">
                <a:solidFill>
                  <a:srgbClr val="4C4C4C"/>
                </a:solidFill>
              </a:rPr>
              <a:t>of your groups in the Admin Tool Bar.</a:t>
            </a:r>
          </a:p>
          <a:p>
            <a:pPr marL="258721" indent="-255546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r>
              <a:rPr lang="en-GB" sz="2000" b="1" i="1" dirty="0">
                <a:solidFill>
                  <a:srgbClr val="4C4C4C"/>
                </a:solidFill>
              </a:rPr>
              <a:t>Only those users with the role “manager” can modify the navigation of a group.</a:t>
            </a: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2071" y="1619597"/>
            <a:ext cx="5185265" cy="3600400"/>
          </a:xfrm>
          <a:prstGeom prst="rect">
            <a:avLst/>
          </a:prstGeom>
        </p:spPr>
      </p:pic>
      <p:sp>
        <p:nvSpPr>
          <p:cNvPr id="7" name="Rectangle à coins arrondis 6"/>
          <p:cNvSpPr/>
          <p:nvPr/>
        </p:nvSpPr>
        <p:spPr bwMode="auto">
          <a:xfrm>
            <a:off x="6012112" y="4643936"/>
            <a:ext cx="1872209" cy="504055"/>
          </a:xfrm>
          <a:prstGeom prst="roundRect">
            <a:avLst>
              <a:gd name="adj" fmla="val 9949"/>
            </a:avLst>
          </a:prstGeom>
          <a:noFill/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25" tIns="45712" rIns="91425" bIns="45712" numCol="1" rtlCol="0" anchor="t" anchorCtr="0" compatLnSpc="1">
            <a:prstTxWarp prst="textNoShape">
              <a:avLst/>
            </a:prstTxWarp>
          </a:bodyPr>
          <a:lstStyle/>
          <a:p>
            <a:pPr>
              <a:buFont typeface="Symbol" charset="2"/>
              <a:buNone/>
            </a:pPr>
            <a:endParaRPr lang="en-US">
              <a:solidFill>
                <a:srgbClr val="FFFFFF"/>
              </a:solidFill>
              <a:cs typeface="MS Gothic"/>
            </a:endParaRPr>
          </a:p>
        </p:txBody>
      </p:sp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3923879" y="5003976"/>
            <a:ext cx="1512168" cy="504055"/>
          </a:xfrm>
          <a:prstGeom prst="wedgeRoundRectCallout">
            <a:avLst>
              <a:gd name="adj1" fmla="val 87965"/>
              <a:gd name="adj2" fmla="val -51190"/>
              <a:gd name="adj3" fmla="val 16667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71989" tIns="46793" rIns="71989" bIns="46793"/>
          <a:lstStyle/>
          <a:p>
            <a:pPr marL="258721" indent="-255546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r>
              <a:rPr lang="en-GB" sz="2000" b="1" dirty="0">
                <a:solidFill>
                  <a:srgbClr val="4C4C4C"/>
                </a:solidFill>
                <a:cs typeface="MS Gothic"/>
              </a:rPr>
              <a:t>Click!</a:t>
            </a:r>
          </a:p>
        </p:txBody>
      </p:sp>
    </p:spTree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507966" y="1115541"/>
            <a:ext cx="10044113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21" indent="-255546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r>
              <a:rPr lang="en-GB" sz="2000" b="1" i="1" dirty="0">
                <a:solidFill>
                  <a:srgbClr val="4C4C4C"/>
                </a:solidFill>
              </a:rPr>
              <a:t>You see all groups where you have the “manager” role, but only those which already have navigation.</a:t>
            </a:r>
          </a:p>
          <a:p>
            <a:pPr marL="258721" indent="-255546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r>
              <a:rPr lang="en-GB" sz="2000" b="1" i="1" dirty="0">
                <a:solidFill>
                  <a:srgbClr val="4C4C4C"/>
                </a:solidFill>
              </a:rPr>
              <a:t>You can add new navigations for groups where have the “manager” role.</a:t>
            </a:r>
          </a:p>
        </p:txBody>
      </p:sp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4" y="301628"/>
            <a:ext cx="10044113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125" algn="l"/>
                <a:tab pos="914249" algn="l"/>
                <a:tab pos="1371374" algn="l"/>
                <a:tab pos="1828498" algn="l"/>
                <a:tab pos="2285623" algn="l"/>
                <a:tab pos="2742747" algn="l"/>
                <a:tab pos="3199872" algn="l"/>
                <a:tab pos="3656996" algn="l"/>
                <a:tab pos="4114122" algn="l"/>
                <a:tab pos="4571246" algn="l"/>
                <a:tab pos="5028370" algn="l"/>
                <a:tab pos="5485495" algn="l"/>
                <a:tab pos="5942620" algn="l"/>
                <a:tab pos="6399744" algn="l"/>
                <a:tab pos="6856869" algn="l"/>
                <a:tab pos="7313994" algn="l"/>
                <a:tab pos="7771119" algn="l"/>
                <a:tab pos="8228243" algn="l"/>
                <a:tab pos="8685368" algn="l"/>
                <a:tab pos="9142491" algn="l"/>
                <a:tab pos="9409148" algn="l"/>
              </a:tabLst>
            </a:pPr>
            <a:r>
              <a:rPr lang="en-GB" sz="3600" dirty="0">
                <a:solidFill>
                  <a:srgbClr val="FFA300"/>
                </a:solidFill>
              </a:rPr>
              <a:t>Groups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494" y="2267669"/>
            <a:ext cx="9283700" cy="2425700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9322" y="4931965"/>
            <a:ext cx="2120900" cy="647700"/>
          </a:xfrm>
          <a:prstGeom prst="rect">
            <a:avLst/>
          </a:prstGeom>
        </p:spPr>
      </p:pic>
      <p:sp>
        <p:nvSpPr>
          <p:cNvPr id="10" name="Rectangle à coins arrondis 9"/>
          <p:cNvSpPr/>
          <p:nvPr/>
        </p:nvSpPr>
        <p:spPr bwMode="auto">
          <a:xfrm>
            <a:off x="467494" y="2339677"/>
            <a:ext cx="9289032" cy="2376264"/>
          </a:xfrm>
          <a:prstGeom prst="roundRect">
            <a:avLst>
              <a:gd name="adj" fmla="val 9949"/>
            </a:avLst>
          </a:prstGeom>
          <a:noFill/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25" tIns="45712" rIns="91425" bIns="45712" numCol="1" rtlCol="0" anchor="t" anchorCtr="0" compatLnSpc="1">
            <a:prstTxWarp prst="textNoShape">
              <a:avLst/>
            </a:prstTxWarp>
          </a:bodyPr>
          <a:lstStyle/>
          <a:p>
            <a:pPr>
              <a:buFont typeface="Symbol" charset="2"/>
              <a:buNone/>
            </a:pPr>
            <a:endParaRPr lang="en-US">
              <a:solidFill>
                <a:srgbClr val="FFFFFF"/>
              </a:solidFill>
              <a:cs typeface="MS Gothic"/>
            </a:endParaRPr>
          </a:p>
        </p:txBody>
      </p:sp>
      <p:sp>
        <p:nvSpPr>
          <p:cNvPr id="11" name="Text Box 2"/>
          <p:cNvSpPr txBox="1">
            <a:spLocks noChangeArrowheads="1"/>
          </p:cNvSpPr>
          <p:nvPr/>
        </p:nvSpPr>
        <p:spPr bwMode="auto">
          <a:xfrm>
            <a:off x="611510" y="5401731"/>
            <a:ext cx="4032449" cy="1186418"/>
          </a:xfrm>
          <a:prstGeom prst="wedgeRoundRectCallout">
            <a:avLst>
              <a:gd name="adj1" fmla="val -22445"/>
              <a:gd name="adj2" fmla="val -101996"/>
              <a:gd name="adj3" fmla="val 16667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71989" tIns="46793" rIns="71989" bIns="46793"/>
          <a:lstStyle/>
          <a:p>
            <a:pPr marL="258721" indent="-255546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r>
              <a:rPr lang="en-GB" sz="2000" b="1" dirty="0">
                <a:solidFill>
                  <a:srgbClr val="4C4C4C"/>
                </a:solidFill>
                <a:cs typeface="MS Gothic"/>
              </a:rPr>
              <a:t>Group with navigation and where the connected user has the role “manager”</a:t>
            </a:r>
          </a:p>
        </p:txBody>
      </p:sp>
      <p:sp>
        <p:nvSpPr>
          <p:cNvPr id="12" name="Text Box 2"/>
          <p:cNvSpPr txBox="1">
            <a:spLocks noChangeArrowheads="1"/>
          </p:cNvSpPr>
          <p:nvPr/>
        </p:nvSpPr>
        <p:spPr bwMode="auto">
          <a:xfrm>
            <a:off x="6804202" y="5868068"/>
            <a:ext cx="4248472" cy="720081"/>
          </a:xfrm>
          <a:prstGeom prst="wedgeRoundRectCallout">
            <a:avLst>
              <a:gd name="adj1" fmla="val -60236"/>
              <a:gd name="adj2" fmla="val -109385"/>
              <a:gd name="adj3" fmla="val 16667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71989" tIns="46793" rIns="71989" bIns="46793"/>
          <a:lstStyle/>
          <a:p>
            <a:pPr marL="258721" indent="-255546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r>
              <a:rPr lang="en-GB" sz="2000" b="1" dirty="0">
                <a:solidFill>
                  <a:srgbClr val="4C4C4C"/>
                </a:solidFill>
                <a:cs typeface="MS Gothic"/>
              </a:rPr>
              <a:t>Add a group to this list that does not have navigation nodes yet.</a:t>
            </a:r>
          </a:p>
        </p:txBody>
      </p:sp>
    </p:spTree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650841" y="1317643"/>
            <a:ext cx="10044113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21" indent="-255546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r>
              <a:rPr lang="en-US" sz="2000" b="1" i="1" dirty="0">
                <a:solidFill>
                  <a:srgbClr val="4C4C4C"/>
                </a:solidFill>
                <a:cs typeface="MS Gothic"/>
              </a:rPr>
              <a:t>You can manage several sites.</a:t>
            </a:r>
          </a:p>
          <a:p>
            <a:pPr marL="258721" indent="-255546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r>
              <a:rPr lang="en-US" sz="2000" b="1" i="1" dirty="0">
                <a:solidFill>
                  <a:srgbClr val="4C4C4C"/>
                </a:solidFill>
                <a:cs typeface="MS Gothic"/>
              </a:rPr>
              <a:t>Sometimes the terms “site” and “portal” </a:t>
            </a:r>
            <a:br>
              <a:rPr lang="en-US" sz="2000" b="1" i="1" dirty="0">
                <a:solidFill>
                  <a:srgbClr val="4C4C4C"/>
                </a:solidFill>
                <a:cs typeface="MS Gothic"/>
              </a:rPr>
            </a:br>
            <a:r>
              <a:rPr lang="en-US" sz="2000" b="1" i="1" dirty="0">
                <a:solidFill>
                  <a:srgbClr val="4C4C4C"/>
                </a:solidFill>
                <a:cs typeface="MS Gothic"/>
              </a:rPr>
              <a:t>are interchanged.</a:t>
            </a:r>
          </a:p>
          <a:p>
            <a:pPr marL="258721" indent="-255546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r>
              <a:rPr lang="en-US" sz="2000" b="1" i="1" dirty="0">
                <a:solidFill>
                  <a:srgbClr val="4C4C4C"/>
                </a:solidFill>
                <a:cs typeface="MS Gothic"/>
              </a:rPr>
              <a:t>Each site has it’s own layout, navigation, </a:t>
            </a:r>
            <a:br>
              <a:rPr lang="en-US" sz="2000" b="1" i="1" dirty="0">
                <a:solidFill>
                  <a:srgbClr val="4C4C4C"/>
                </a:solidFill>
                <a:cs typeface="MS Gothic"/>
              </a:rPr>
            </a:br>
            <a:r>
              <a:rPr lang="en-US" sz="2000" b="1" i="1" dirty="0">
                <a:solidFill>
                  <a:srgbClr val="4C4C4C"/>
                </a:solidFill>
                <a:cs typeface="MS Gothic"/>
              </a:rPr>
              <a:t>pages and properties.</a:t>
            </a:r>
          </a:p>
        </p:txBody>
      </p:sp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4" y="301628"/>
            <a:ext cx="10044113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125" algn="l"/>
                <a:tab pos="914249" algn="l"/>
                <a:tab pos="1371374" algn="l"/>
                <a:tab pos="1828498" algn="l"/>
                <a:tab pos="2285623" algn="l"/>
                <a:tab pos="2742747" algn="l"/>
                <a:tab pos="3199872" algn="l"/>
                <a:tab pos="3656996" algn="l"/>
                <a:tab pos="4114122" algn="l"/>
                <a:tab pos="4571246" algn="l"/>
                <a:tab pos="5028370" algn="l"/>
                <a:tab pos="5485495" algn="l"/>
                <a:tab pos="5942620" algn="l"/>
                <a:tab pos="6399744" algn="l"/>
                <a:tab pos="6856869" algn="l"/>
                <a:tab pos="7313994" algn="l"/>
                <a:tab pos="7771119" algn="l"/>
                <a:tab pos="8228243" algn="l"/>
                <a:tab pos="8685368" algn="l"/>
                <a:tab pos="9142491" algn="l"/>
                <a:tab pos="9409148" algn="l"/>
              </a:tabLst>
            </a:pPr>
            <a:r>
              <a:rPr lang="en-GB" sz="3600" dirty="0">
                <a:solidFill>
                  <a:srgbClr val="FFA300"/>
                </a:solidFill>
                <a:cs typeface="MS Gothic"/>
              </a:rPr>
              <a:t>Manage your Sites</a:t>
            </a: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4201" y="1043533"/>
            <a:ext cx="3708399" cy="2679700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470" y="3883173"/>
            <a:ext cx="10401300" cy="2921000"/>
          </a:xfrm>
          <a:prstGeom prst="rect">
            <a:avLst/>
          </a:prstGeom>
        </p:spPr>
      </p:pic>
      <p:sp>
        <p:nvSpPr>
          <p:cNvPr id="9" name="Text Box 2"/>
          <p:cNvSpPr txBox="1">
            <a:spLocks noChangeArrowheads="1"/>
          </p:cNvSpPr>
          <p:nvPr/>
        </p:nvSpPr>
        <p:spPr bwMode="auto">
          <a:xfrm>
            <a:off x="6660182" y="1115544"/>
            <a:ext cx="1296144" cy="504055"/>
          </a:xfrm>
          <a:prstGeom prst="wedgeRoundRectCallout">
            <a:avLst>
              <a:gd name="adj1" fmla="val 22089"/>
              <a:gd name="adj2" fmla="val 241961"/>
              <a:gd name="adj3" fmla="val 16667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71989" tIns="46793" rIns="71989" bIns="46793"/>
          <a:lstStyle/>
          <a:p>
            <a:pPr marL="258721" indent="-255546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r>
              <a:rPr lang="en-GB" sz="2000" b="1" dirty="0">
                <a:solidFill>
                  <a:srgbClr val="4C4C4C"/>
                </a:solidFill>
              </a:rPr>
              <a:t>1. Click</a:t>
            </a:r>
            <a:endParaRPr lang="en-GB" sz="2000" b="1" dirty="0">
              <a:solidFill>
                <a:srgbClr val="4C4C4C"/>
              </a:solidFill>
              <a:cs typeface="MS Gothic"/>
            </a:endParaRPr>
          </a:p>
        </p:txBody>
      </p:sp>
      <p:sp>
        <p:nvSpPr>
          <p:cNvPr id="10" name="Rectangle à coins arrondis 9"/>
          <p:cNvSpPr/>
          <p:nvPr/>
        </p:nvSpPr>
        <p:spPr bwMode="auto">
          <a:xfrm>
            <a:off x="7164239" y="2699717"/>
            <a:ext cx="1368152" cy="360040"/>
          </a:xfrm>
          <a:prstGeom prst="roundRect">
            <a:avLst>
              <a:gd name="adj" fmla="val 9949"/>
            </a:avLst>
          </a:prstGeom>
          <a:noFill/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25" tIns="45712" rIns="91425" bIns="45712" numCol="1" rtlCol="0" anchor="t" anchorCtr="0" compatLnSpc="1">
            <a:prstTxWarp prst="textNoShape">
              <a:avLst/>
            </a:prstTxWarp>
          </a:bodyPr>
          <a:lstStyle/>
          <a:p>
            <a:pPr>
              <a:buFont typeface="Symbol" charset="2"/>
              <a:buNone/>
            </a:pPr>
            <a:endParaRPr lang="en-US">
              <a:solidFill>
                <a:srgbClr val="FFFFFF"/>
              </a:solidFill>
              <a:cs typeface="MS Gothic"/>
            </a:endParaRPr>
          </a:p>
        </p:txBody>
      </p:sp>
      <p:sp>
        <p:nvSpPr>
          <p:cNvPr id="11" name="Rectangle à coins arrondis 10"/>
          <p:cNvSpPr/>
          <p:nvPr/>
        </p:nvSpPr>
        <p:spPr bwMode="auto">
          <a:xfrm>
            <a:off x="9468495" y="5075981"/>
            <a:ext cx="1152128" cy="288032"/>
          </a:xfrm>
          <a:prstGeom prst="roundRect">
            <a:avLst>
              <a:gd name="adj" fmla="val 9949"/>
            </a:avLst>
          </a:prstGeom>
          <a:noFill/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25" tIns="45712" rIns="91425" bIns="45712" numCol="1" rtlCol="0" anchor="t" anchorCtr="0" compatLnSpc="1">
            <a:prstTxWarp prst="textNoShape">
              <a:avLst/>
            </a:prstTxWarp>
          </a:bodyPr>
          <a:lstStyle/>
          <a:p>
            <a:pPr>
              <a:buFont typeface="Symbol" charset="2"/>
              <a:buNone/>
            </a:pPr>
            <a:endParaRPr lang="en-US">
              <a:solidFill>
                <a:srgbClr val="FFFFFF"/>
              </a:solidFill>
              <a:cs typeface="MS Gothic"/>
            </a:endParaRPr>
          </a:p>
        </p:txBody>
      </p:sp>
      <p:sp>
        <p:nvSpPr>
          <p:cNvPr id="12" name="Text Box 2"/>
          <p:cNvSpPr txBox="1">
            <a:spLocks noChangeArrowheads="1"/>
          </p:cNvSpPr>
          <p:nvPr/>
        </p:nvSpPr>
        <p:spPr bwMode="auto">
          <a:xfrm>
            <a:off x="8604398" y="5940080"/>
            <a:ext cx="2223864" cy="927720"/>
          </a:xfrm>
          <a:prstGeom prst="wedgeRoundRectCallout">
            <a:avLst>
              <a:gd name="adj1" fmla="val 19045"/>
              <a:gd name="adj2" fmla="val -112727"/>
              <a:gd name="adj3" fmla="val 16667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71989" tIns="46793" rIns="71989" bIns="46793"/>
          <a:lstStyle/>
          <a:p>
            <a:pPr marL="258721" indent="-255546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r>
              <a:rPr lang="en-GB" sz="2000" b="1" dirty="0">
                <a:solidFill>
                  <a:srgbClr val="4C4C4C"/>
                </a:solidFill>
              </a:rPr>
              <a:t>You cannot delete the default site </a:t>
            </a:r>
            <a:endParaRPr lang="en-GB" sz="2000" b="1" dirty="0">
              <a:solidFill>
                <a:srgbClr val="4C4C4C"/>
              </a:solidFill>
              <a:cs typeface="MS Gothic"/>
            </a:endParaRPr>
          </a:p>
        </p:txBody>
      </p:sp>
      <p:sp>
        <p:nvSpPr>
          <p:cNvPr id="13" name="Rectangle à coins arrondis 12"/>
          <p:cNvSpPr/>
          <p:nvPr/>
        </p:nvSpPr>
        <p:spPr bwMode="auto">
          <a:xfrm>
            <a:off x="5940102" y="6300117"/>
            <a:ext cx="1584176" cy="432048"/>
          </a:xfrm>
          <a:prstGeom prst="roundRect">
            <a:avLst>
              <a:gd name="adj" fmla="val 9949"/>
            </a:avLst>
          </a:prstGeom>
          <a:noFill/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25" tIns="45712" rIns="91425" bIns="45712" numCol="1" rtlCol="0" anchor="t" anchorCtr="0" compatLnSpc="1">
            <a:prstTxWarp prst="textNoShape">
              <a:avLst/>
            </a:prstTxWarp>
          </a:bodyPr>
          <a:lstStyle/>
          <a:p>
            <a:pPr>
              <a:buFont typeface="Symbol" charset="2"/>
              <a:buNone/>
            </a:pPr>
            <a:endParaRPr lang="en-US">
              <a:solidFill>
                <a:srgbClr val="FFFFFF"/>
              </a:solidFill>
              <a:cs typeface="MS Gothic"/>
            </a:endParaRPr>
          </a:p>
        </p:txBody>
      </p:sp>
      <p:sp>
        <p:nvSpPr>
          <p:cNvPr id="14" name="Text Box 2"/>
          <p:cNvSpPr txBox="1">
            <a:spLocks noChangeArrowheads="1"/>
          </p:cNvSpPr>
          <p:nvPr/>
        </p:nvSpPr>
        <p:spPr bwMode="auto">
          <a:xfrm>
            <a:off x="2627733" y="6156101"/>
            <a:ext cx="2592288" cy="504055"/>
          </a:xfrm>
          <a:prstGeom prst="wedgeRoundRectCallout">
            <a:avLst>
              <a:gd name="adj1" fmla="val 74372"/>
              <a:gd name="adj2" fmla="val 11760"/>
              <a:gd name="adj3" fmla="val 16667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71989" tIns="46793" rIns="71989" bIns="46793"/>
          <a:lstStyle/>
          <a:p>
            <a:pPr marL="258721" indent="-255546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r>
              <a:rPr lang="en-GB" sz="2000" b="1" dirty="0">
                <a:solidFill>
                  <a:srgbClr val="4C4C4C"/>
                </a:solidFill>
              </a:rPr>
              <a:t>2. Create a new site</a:t>
            </a:r>
            <a:endParaRPr lang="en-GB" sz="2000" b="1" dirty="0">
              <a:solidFill>
                <a:srgbClr val="4C4C4C"/>
              </a:solidFill>
              <a:cs typeface="MS Gothic"/>
            </a:endParaRPr>
          </a:p>
        </p:txBody>
      </p:sp>
    </p:spTree>
    <p:extLst>
      <p:ext uri="{BB962C8B-B14F-4D97-AF65-F5344CB8AC3E}">
        <p14:creationId xmlns:p14="http://schemas.microsoft.com/office/powerpoint/2010/main" val="1822845476"/>
      </p:ext>
    </p:extLst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4" y="301628"/>
            <a:ext cx="10044113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125" algn="l"/>
                <a:tab pos="914249" algn="l"/>
                <a:tab pos="1371374" algn="l"/>
                <a:tab pos="1828498" algn="l"/>
                <a:tab pos="2285623" algn="l"/>
                <a:tab pos="2742747" algn="l"/>
                <a:tab pos="3199872" algn="l"/>
                <a:tab pos="3656996" algn="l"/>
                <a:tab pos="4114122" algn="l"/>
                <a:tab pos="4571246" algn="l"/>
                <a:tab pos="5028370" algn="l"/>
                <a:tab pos="5485495" algn="l"/>
                <a:tab pos="5942620" algn="l"/>
                <a:tab pos="6399744" algn="l"/>
                <a:tab pos="6856869" algn="l"/>
                <a:tab pos="7313994" algn="l"/>
                <a:tab pos="7771119" algn="l"/>
                <a:tab pos="8228243" algn="l"/>
                <a:tab pos="8685368" algn="l"/>
                <a:tab pos="9142491" algn="l"/>
                <a:tab pos="9409148" algn="l"/>
              </a:tabLst>
            </a:pPr>
            <a:r>
              <a:rPr lang="en-GB" sz="3600" dirty="0">
                <a:solidFill>
                  <a:srgbClr val="FFA300"/>
                </a:solidFill>
              </a:rPr>
              <a:t>Groups</a:t>
            </a: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57214" y="1417638"/>
            <a:ext cx="10044113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21" indent="-255546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endParaRPr lang="en-GB" sz="1500" i="1" dirty="0">
              <a:solidFill>
                <a:srgbClr val="4C4C4C"/>
              </a:solidFill>
            </a:endParaRPr>
          </a:p>
        </p:txBody>
      </p:sp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507966" y="1208069"/>
            <a:ext cx="10044113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21" indent="-255546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r>
              <a:rPr lang="en-GB" sz="2000" b="1" i="1" dirty="0">
                <a:solidFill>
                  <a:srgbClr val="4C4C4C"/>
                </a:solidFill>
              </a:rPr>
              <a:t>By clicking on “Edit Properties” you can define the order of the group navigations in the menu.</a:t>
            </a: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700" y="2336800"/>
            <a:ext cx="9347200" cy="2882900"/>
          </a:xfrm>
          <a:prstGeom prst="rect">
            <a:avLst/>
          </a:prstGeom>
        </p:spPr>
      </p:pic>
      <p:cxnSp>
        <p:nvCxnSpPr>
          <p:cNvPr id="7" name="Connecteur en arc 6"/>
          <p:cNvCxnSpPr>
            <a:stCxn id="8" idx="2"/>
          </p:cNvCxnSpPr>
          <p:nvPr/>
        </p:nvCxnSpPr>
        <p:spPr bwMode="auto">
          <a:xfrm rot="5400000">
            <a:off x="7575222" y="3326728"/>
            <a:ext cx="2202368" cy="1152128"/>
          </a:xfrm>
          <a:prstGeom prst="curvedConnector3">
            <a:avLst>
              <a:gd name="adj1" fmla="val 100199"/>
            </a:avLst>
          </a:prstGeom>
          <a:solidFill>
            <a:srgbClr val="00B8FF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sp>
        <p:nvSpPr>
          <p:cNvPr id="8" name="Rectangle à coins arrondis 7"/>
          <p:cNvSpPr/>
          <p:nvPr/>
        </p:nvSpPr>
        <p:spPr bwMode="auto">
          <a:xfrm>
            <a:off x="8388375" y="2513576"/>
            <a:ext cx="1728192" cy="288032"/>
          </a:xfrm>
          <a:prstGeom prst="roundRect">
            <a:avLst>
              <a:gd name="adj" fmla="val 9949"/>
            </a:avLst>
          </a:prstGeom>
          <a:noFill/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25" tIns="45712" rIns="91425" bIns="45712" numCol="1" rtlCol="0" anchor="t" anchorCtr="0" compatLnSpc="1">
            <a:prstTxWarp prst="textNoShape">
              <a:avLst/>
            </a:prstTxWarp>
          </a:bodyPr>
          <a:lstStyle/>
          <a:p>
            <a:pPr>
              <a:buFont typeface="Symbol" charset="2"/>
              <a:buNone/>
            </a:pPr>
            <a:endParaRPr lang="en-US">
              <a:solidFill>
                <a:srgbClr val="FFFFFF"/>
              </a:solidFill>
              <a:cs typeface="MS Gothic"/>
            </a:endParaRPr>
          </a:p>
        </p:txBody>
      </p:sp>
    </p:spTree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4" y="301628"/>
            <a:ext cx="10044113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125" algn="l"/>
                <a:tab pos="914249" algn="l"/>
                <a:tab pos="1371374" algn="l"/>
                <a:tab pos="1828498" algn="l"/>
                <a:tab pos="2285623" algn="l"/>
                <a:tab pos="2742747" algn="l"/>
                <a:tab pos="3199872" algn="l"/>
                <a:tab pos="3656996" algn="l"/>
                <a:tab pos="4114122" algn="l"/>
                <a:tab pos="4571246" algn="l"/>
                <a:tab pos="5028370" algn="l"/>
                <a:tab pos="5485495" algn="l"/>
                <a:tab pos="5942620" algn="l"/>
                <a:tab pos="6399744" algn="l"/>
                <a:tab pos="6856869" algn="l"/>
                <a:tab pos="7313994" algn="l"/>
                <a:tab pos="7771119" algn="l"/>
                <a:tab pos="8228243" algn="l"/>
                <a:tab pos="8685368" algn="l"/>
                <a:tab pos="9142491" algn="l"/>
                <a:tab pos="9409148" algn="l"/>
              </a:tabLst>
            </a:pPr>
            <a:r>
              <a:rPr lang="en-GB" sz="3600" dirty="0">
                <a:solidFill>
                  <a:srgbClr val="FFA300"/>
                </a:solidFill>
              </a:rPr>
              <a:t>Group Navigation</a:t>
            </a: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07966" y="1208069"/>
            <a:ext cx="10044113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21" indent="-255546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endParaRPr lang="en-GB" sz="2800" b="1" i="1" dirty="0">
              <a:solidFill>
                <a:srgbClr val="333333"/>
              </a:solidFill>
            </a:endParaRPr>
          </a:p>
          <a:p>
            <a:pPr marL="258721" indent="-255546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endParaRPr lang="en-GB" sz="2000" b="1" i="1" dirty="0">
              <a:solidFill>
                <a:srgbClr val="4C4C4C"/>
              </a:solidFill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7657" y="1115541"/>
            <a:ext cx="6921500" cy="5549900"/>
          </a:xfrm>
          <a:prstGeom prst="rect">
            <a:avLst/>
          </a:prstGeom>
        </p:spPr>
      </p:pic>
      <p:cxnSp>
        <p:nvCxnSpPr>
          <p:cNvPr id="7" name="Connecteur en arc 6"/>
          <p:cNvCxnSpPr>
            <a:stCxn id="8" idx="2"/>
          </p:cNvCxnSpPr>
          <p:nvPr/>
        </p:nvCxnSpPr>
        <p:spPr bwMode="auto">
          <a:xfrm rot="5400000">
            <a:off x="6840204" y="1295561"/>
            <a:ext cx="936104" cy="1440160"/>
          </a:xfrm>
          <a:prstGeom prst="curvedConnector2">
            <a:avLst/>
          </a:prstGeom>
          <a:solidFill>
            <a:srgbClr val="00B8FF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sp>
        <p:nvSpPr>
          <p:cNvPr id="8" name="Rectangle à coins arrondis 7"/>
          <p:cNvSpPr/>
          <p:nvPr/>
        </p:nvSpPr>
        <p:spPr bwMode="auto">
          <a:xfrm>
            <a:off x="7164238" y="1259557"/>
            <a:ext cx="1728192" cy="288032"/>
          </a:xfrm>
          <a:prstGeom prst="roundRect">
            <a:avLst>
              <a:gd name="adj" fmla="val 9949"/>
            </a:avLst>
          </a:prstGeom>
          <a:noFill/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25" tIns="45712" rIns="91425" bIns="45712" numCol="1" rtlCol="0" anchor="t" anchorCtr="0" compatLnSpc="1">
            <a:prstTxWarp prst="textNoShape">
              <a:avLst/>
            </a:prstTxWarp>
          </a:bodyPr>
          <a:lstStyle/>
          <a:p>
            <a:pPr>
              <a:buFont typeface="Symbol" charset="2"/>
              <a:buNone/>
            </a:pPr>
            <a:endParaRPr lang="en-US">
              <a:solidFill>
                <a:srgbClr val="FFFFFF"/>
              </a:solidFill>
              <a:cs typeface="MS Gothic"/>
            </a:endParaRPr>
          </a:p>
        </p:txBody>
      </p:sp>
      <p:sp>
        <p:nvSpPr>
          <p:cNvPr id="9" name="Text Box 2"/>
          <p:cNvSpPr txBox="1">
            <a:spLocks noChangeArrowheads="1"/>
          </p:cNvSpPr>
          <p:nvPr/>
        </p:nvSpPr>
        <p:spPr bwMode="auto">
          <a:xfrm>
            <a:off x="107456" y="2699717"/>
            <a:ext cx="3528392" cy="648072"/>
          </a:xfrm>
          <a:prstGeom prst="wedgeRoundRectCallout">
            <a:avLst>
              <a:gd name="adj1" fmla="val 65241"/>
              <a:gd name="adj2" fmla="val -51190"/>
              <a:gd name="adj3" fmla="val 16667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71989" tIns="46793" rIns="71989" bIns="46793"/>
          <a:lstStyle/>
          <a:p>
            <a:pPr marL="258721" indent="-255546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r>
              <a:rPr lang="en-GB" sz="2000" b="1" dirty="0">
                <a:solidFill>
                  <a:srgbClr val="4C4C4C"/>
                </a:solidFill>
                <a:cs typeface="MS Gothic"/>
              </a:rPr>
              <a:t>Navigation of the group Content Management</a:t>
            </a:r>
          </a:p>
        </p:txBody>
      </p:sp>
    </p:spTree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4" y="301628"/>
            <a:ext cx="10044113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125" algn="l"/>
                <a:tab pos="914249" algn="l"/>
                <a:tab pos="1371374" algn="l"/>
                <a:tab pos="1828498" algn="l"/>
                <a:tab pos="2285623" algn="l"/>
                <a:tab pos="2742747" algn="l"/>
                <a:tab pos="3199872" algn="l"/>
                <a:tab pos="3656996" algn="l"/>
                <a:tab pos="4114122" algn="l"/>
                <a:tab pos="4571246" algn="l"/>
                <a:tab pos="5028370" algn="l"/>
                <a:tab pos="5485495" algn="l"/>
                <a:tab pos="5942620" algn="l"/>
                <a:tab pos="6399744" algn="l"/>
                <a:tab pos="6856869" algn="l"/>
                <a:tab pos="7313994" algn="l"/>
                <a:tab pos="7771119" algn="l"/>
                <a:tab pos="8228243" algn="l"/>
                <a:tab pos="8685368" algn="l"/>
                <a:tab pos="9142491" algn="l"/>
                <a:tab pos="9409148" algn="l"/>
              </a:tabLst>
            </a:pPr>
            <a:r>
              <a:rPr lang="en-GB" sz="3600" dirty="0">
                <a:solidFill>
                  <a:srgbClr val="FFA300"/>
                </a:solidFill>
              </a:rPr>
              <a:t>Group Navigation</a:t>
            </a: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07966" y="1208069"/>
            <a:ext cx="10044113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21" indent="-255546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endParaRPr lang="en-GB" sz="2800" b="1" i="1" dirty="0">
              <a:solidFill>
                <a:srgbClr val="333333"/>
              </a:solidFill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462" y="1115544"/>
            <a:ext cx="9841880" cy="3845199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5170" y="3203773"/>
            <a:ext cx="5397500" cy="3378200"/>
          </a:xfrm>
          <a:prstGeom prst="rect">
            <a:avLst/>
          </a:prstGeom>
          <a:ln>
            <a:solidFill>
              <a:schemeClr val="bg2"/>
            </a:solidFill>
          </a:ln>
        </p:spPr>
      </p:pic>
      <p:cxnSp>
        <p:nvCxnSpPr>
          <p:cNvPr id="12" name="Connecteur en arc 11"/>
          <p:cNvCxnSpPr>
            <a:endCxn id="19" idx="1"/>
          </p:cNvCxnSpPr>
          <p:nvPr/>
        </p:nvCxnSpPr>
        <p:spPr bwMode="auto">
          <a:xfrm rot="16200000" flipH="1">
            <a:off x="4517945" y="3617819"/>
            <a:ext cx="2124236" cy="2016224"/>
          </a:xfrm>
          <a:prstGeom prst="curvedConnector2">
            <a:avLst/>
          </a:prstGeom>
          <a:solidFill>
            <a:srgbClr val="00B8FF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sp>
        <p:nvSpPr>
          <p:cNvPr id="14" name="Rectangle à coins arrondis 13"/>
          <p:cNvSpPr/>
          <p:nvPr/>
        </p:nvSpPr>
        <p:spPr bwMode="auto">
          <a:xfrm>
            <a:off x="3995886" y="3275781"/>
            <a:ext cx="1512168" cy="288032"/>
          </a:xfrm>
          <a:prstGeom prst="roundRect">
            <a:avLst>
              <a:gd name="adj" fmla="val 9949"/>
            </a:avLst>
          </a:prstGeom>
          <a:noFill/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25" tIns="45712" rIns="91425" bIns="45712" numCol="1" rtlCol="0" anchor="t" anchorCtr="0" compatLnSpc="1">
            <a:prstTxWarp prst="textNoShape">
              <a:avLst/>
            </a:prstTxWarp>
          </a:bodyPr>
          <a:lstStyle/>
          <a:p>
            <a:pPr>
              <a:buFont typeface="Symbol" charset="2"/>
              <a:buNone/>
            </a:pPr>
            <a:endParaRPr lang="en-US">
              <a:solidFill>
                <a:srgbClr val="FFFFFF"/>
              </a:solidFill>
              <a:cs typeface="MS Gothic"/>
            </a:endParaRPr>
          </a:p>
        </p:txBody>
      </p:sp>
      <p:pic>
        <p:nvPicPr>
          <p:cNvPr id="13" name="Imag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8925" y="1331568"/>
            <a:ext cx="4521200" cy="622300"/>
          </a:xfrm>
          <a:prstGeom prst="rect">
            <a:avLst/>
          </a:prstGeom>
        </p:spPr>
      </p:pic>
      <p:sp>
        <p:nvSpPr>
          <p:cNvPr id="17" name="Rectangle à coins arrondis 16"/>
          <p:cNvSpPr/>
          <p:nvPr/>
        </p:nvSpPr>
        <p:spPr bwMode="auto">
          <a:xfrm>
            <a:off x="3995886" y="2627709"/>
            <a:ext cx="1512168" cy="288032"/>
          </a:xfrm>
          <a:prstGeom prst="roundRect">
            <a:avLst>
              <a:gd name="adj" fmla="val 9949"/>
            </a:avLst>
          </a:prstGeom>
          <a:noFill/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25" tIns="45712" rIns="91425" bIns="45712" numCol="1" rtlCol="0" anchor="t" anchorCtr="0" compatLnSpc="1">
            <a:prstTxWarp prst="textNoShape">
              <a:avLst/>
            </a:prstTxWarp>
          </a:bodyPr>
          <a:lstStyle/>
          <a:p>
            <a:pPr>
              <a:buFont typeface="Symbol" charset="2"/>
              <a:buNone/>
            </a:pPr>
            <a:endParaRPr lang="en-US">
              <a:solidFill>
                <a:srgbClr val="FFFFFF"/>
              </a:solidFill>
              <a:cs typeface="MS Gothic"/>
            </a:endParaRPr>
          </a:p>
        </p:txBody>
      </p:sp>
      <p:sp>
        <p:nvSpPr>
          <p:cNvPr id="11" name="Rectangle à coins arrondis 10"/>
          <p:cNvSpPr/>
          <p:nvPr/>
        </p:nvSpPr>
        <p:spPr bwMode="auto">
          <a:xfrm>
            <a:off x="6588178" y="1403573"/>
            <a:ext cx="4464495" cy="360040"/>
          </a:xfrm>
          <a:prstGeom prst="roundRect">
            <a:avLst>
              <a:gd name="adj" fmla="val 9949"/>
            </a:avLst>
          </a:prstGeom>
          <a:noFill/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25" tIns="45712" rIns="91425" bIns="45712" numCol="1" rtlCol="0" anchor="t" anchorCtr="0" compatLnSpc="1">
            <a:prstTxWarp prst="textNoShape">
              <a:avLst/>
            </a:prstTxWarp>
          </a:bodyPr>
          <a:lstStyle/>
          <a:p>
            <a:pPr>
              <a:buFont typeface="Symbol" charset="2"/>
              <a:buNone/>
            </a:pPr>
            <a:endParaRPr lang="en-US">
              <a:solidFill>
                <a:srgbClr val="FFFFFF"/>
              </a:solidFill>
              <a:cs typeface="MS Gothic"/>
            </a:endParaRPr>
          </a:p>
        </p:txBody>
      </p:sp>
      <p:sp>
        <p:nvSpPr>
          <p:cNvPr id="19" name="Rectangle à coins arrondis 18"/>
          <p:cNvSpPr/>
          <p:nvPr/>
        </p:nvSpPr>
        <p:spPr bwMode="auto">
          <a:xfrm>
            <a:off x="6588176" y="5508029"/>
            <a:ext cx="1944216" cy="360040"/>
          </a:xfrm>
          <a:prstGeom prst="roundRect">
            <a:avLst>
              <a:gd name="adj" fmla="val 9949"/>
            </a:avLst>
          </a:prstGeom>
          <a:noFill/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25" tIns="45712" rIns="91425" bIns="45712" numCol="1" rtlCol="0" anchor="t" anchorCtr="0" compatLnSpc="1">
            <a:prstTxWarp prst="textNoShape">
              <a:avLst/>
            </a:prstTxWarp>
          </a:bodyPr>
          <a:lstStyle/>
          <a:p>
            <a:pPr>
              <a:buFont typeface="Symbol" charset="2"/>
              <a:buNone/>
            </a:pPr>
            <a:endParaRPr lang="en-US">
              <a:solidFill>
                <a:srgbClr val="FFFFFF"/>
              </a:solidFill>
              <a:cs typeface="MS Gothic"/>
            </a:endParaRPr>
          </a:p>
        </p:txBody>
      </p:sp>
      <p:cxnSp>
        <p:nvCxnSpPr>
          <p:cNvPr id="22" name="Connecteur en arc 21"/>
          <p:cNvCxnSpPr>
            <a:stCxn id="17" idx="3"/>
            <a:endCxn id="13" idx="1"/>
          </p:cNvCxnSpPr>
          <p:nvPr/>
        </p:nvCxnSpPr>
        <p:spPr bwMode="auto">
          <a:xfrm flipV="1">
            <a:off x="5508056" y="1642715"/>
            <a:ext cx="1130871" cy="1129010"/>
          </a:xfrm>
          <a:prstGeom prst="curvedConnector3">
            <a:avLst>
              <a:gd name="adj1" fmla="val 50000"/>
            </a:avLst>
          </a:prstGeom>
          <a:solidFill>
            <a:srgbClr val="00B8FF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sp>
        <p:nvSpPr>
          <p:cNvPr id="27" name="Text Box 2"/>
          <p:cNvSpPr txBox="1">
            <a:spLocks noChangeArrowheads="1"/>
          </p:cNvSpPr>
          <p:nvPr/>
        </p:nvSpPr>
        <p:spPr bwMode="auto">
          <a:xfrm>
            <a:off x="2483718" y="5796063"/>
            <a:ext cx="2845082" cy="504055"/>
          </a:xfrm>
          <a:prstGeom prst="wedgeRoundRectCallout">
            <a:avLst>
              <a:gd name="adj1" fmla="val 91070"/>
              <a:gd name="adj2" fmla="val -44274"/>
              <a:gd name="adj3" fmla="val 16667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71989" tIns="46793" rIns="71989" bIns="46793"/>
          <a:lstStyle/>
          <a:p>
            <a:pPr marL="258721" indent="-255546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r>
              <a:rPr lang="en-GB" sz="2000" b="1" dirty="0">
                <a:solidFill>
                  <a:srgbClr val="4C4C4C"/>
                </a:solidFill>
                <a:cs typeface="MS Gothic"/>
              </a:rPr>
              <a:t>New navigation node</a:t>
            </a:r>
          </a:p>
        </p:txBody>
      </p:sp>
      <p:sp>
        <p:nvSpPr>
          <p:cNvPr id="10" name="Text Box 2"/>
          <p:cNvSpPr txBox="1">
            <a:spLocks noChangeArrowheads="1"/>
          </p:cNvSpPr>
          <p:nvPr/>
        </p:nvSpPr>
        <p:spPr bwMode="auto">
          <a:xfrm>
            <a:off x="7524279" y="2195661"/>
            <a:ext cx="2413034" cy="792088"/>
          </a:xfrm>
          <a:prstGeom prst="wedgeRoundRectCallout">
            <a:avLst>
              <a:gd name="adj1" fmla="val -24112"/>
              <a:gd name="adj2" fmla="val -102745"/>
              <a:gd name="adj3" fmla="val 16667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71989" tIns="46793" rIns="71989" bIns="46793"/>
          <a:lstStyle/>
          <a:p>
            <a:pPr marL="258721" indent="-255546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r>
              <a:rPr lang="en-GB" sz="2000" b="1" dirty="0">
                <a:solidFill>
                  <a:srgbClr val="4C4C4C"/>
                </a:solidFill>
                <a:cs typeface="MS Gothic"/>
              </a:rPr>
              <a:t>The node name is part of the URL</a:t>
            </a:r>
          </a:p>
        </p:txBody>
      </p:sp>
    </p:spTree>
    <p:extLst>
      <p:ext uri="{BB962C8B-B14F-4D97-AF65-F5344CB8AC3E}">
        <p14:creationId xmlns:p14="http://schemas.microsoft.com/office/powerpoint/2010/main" val="2838369906"/>
      </p:ext>
    </p:extLst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4" y="301628"/>
            <a:ext cx="10044113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125" algn="l"/>
                <a:tab pos="914249" algn="l"/>
                <a:tab pos="1371374" algn="l"/>
                <a:tab pos="1828498" algn="l"/>
                <a:tab pos="2285623" algn="l"/>
                <a:tab pos="2742747" algn="l"/>
                <a:tab pos="3199872" algn="l"/>
                <a:tab pos="3656996" algn="l"/>
                <a:tab pos="4114122" algn="l"/>
                <a:tab pos="4571246" algn="l"/>
                <a:tab pos="5028370" algn="l"/>
                <a:tab pos="5485495" algn="l"/>
                <a:tab pos="5942620" algn="l"/>
                <a:tab pos="6399744" algn="l"/>
                <a:tab pos="6856869" algn="l"/>
                <a:tab pos="7313994" algn="l"/>
                <a:tab pos="7771119" algn="l"/>
                <a:tab pos="8228243" algn="l"/>
                <a:tab pos="8685368" algn="l"/>
                <a:tab pos="9142491" algn="l"/>
                <a:tab pos="9409148" algn="l"/>
              </a:tabLst>
            </a:pPr>
            <a:r>
              <a:rPr lang="en-GB" sz="3600" dirty="0">
                <a:solidFill>
                  <a:srgbClr val="FFA300"/>
                </a:solidFill>
              </a:rPr>
              <a:t>Group Navigation</a:t>
            </a: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07966" y="1208069"/>
            <a:ext cx="10044113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21" indent="-255546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endParaRPr lang="en-GB" sz="2800" b="1" i="1" dirty="0">
              <a:solidFill>
                <a:srgbClr val="333333"/>
              </a:solidFill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2151" y="1187552"/>
            <a:ext cx="4533900" cy="248920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486" y="1043533"/>
            <a:ext cx="4432300" cy="571500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11913" y="5147992"/>
            <a:ext cx="6197600" cy="1308100"/>
          </a:xfrm>
          <a:prstGeom prst="rect">
            <a:avLst/>
          </a:prstGeom>
        </p:spPr>
      </p:pic>
      <p:sp>
        <p:nvSpPr>
          <p:cNvPr id="8" name="Rectangle à coins arrondis 7"/>
          <p:cNvSpPr/>
          <p:nvPr/>
        </p:nvSpPr>
        <p:spPr bwMode="auto">
          <a:xfrm>
            <a:off x="6300142" y="5940077"/>
            <a:ext cx="2016224" cy="360040"/>
          </a:xfrm>
          <a:prstGeom prst="roundRect">
            <a:avLst>
              <a:gd name="adj" fmla="val 9949"/>
            </a:avLst>
          </a:prstGeom>
          <a:noFill/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25" tIns="45712" rIns="91425" bIns="45712" numCol="1" rtlCol="0" anchor="t" anchorCtr="0" compatLnSpc="1">
            <a:prstTxWarp prst="textNoShape">
              <a:avLst/>
            </a:prstTxWarp>
          </a:bodyPr>
          <a:lstStyle/>
          <a:p>
            <a:pPr>
              <a:buFont typeface="Symbol" charset="2"/>
              <a:buNone/>
            </a:pPr>
            <a:endParaRPr lang="en-US">
              <a:solidFill>
                <a:srgbClr val="FFFFFF"/>
              </a:solidFill>
              <a:cs typeface="MS Gothic"/>
            </a:endParaRPr>
          </a:p>
        </p:txBody>
      </p:sp>
      <p:sp>
        <p:nvSpPr>
          <p:cNvPr id="9" name="Text Box 2"/>
          <p:cNvSpPr txBox="1">
            <a:spLocks noChangeArrowheads="1"/>
          </p:cNvSpPr>
          <p:nvPr/>
        </p:nvSpPr>
        <p:spPr bwMode="auto">
          <a:xfrm>
            <a:off x="2123679" y="6084093"/>
            <a:ext cx="2950456" cy="504055"/>
          </a:xfrm>
          <a:prstGeom prst="wedgeRoundRectCallout">
            <a:avLst>
              <a:gd name="adj1" fmla="val 91070"/>
              <a:gd name="adj2" fmla="val -44274"/>
              <a:gd name="adj3" fmla="val 16667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71989" tIns="46793" rIns="71989" bIns="46793"/>
          <a:lstStyle/>
          <a:p>
            <a:pPr marL="258721" indent="-255546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r>
              <a:rPr lang="en-GB" sz="2000" b="1" dirty="0">
                <a:solidFill>
                  <a:srgbClr val="4C4C4C"/>
                </a:solidFill>
                <a:cs typeface="MS Gothic"/>
              </a:rPr>
              <a:t>New navigation node</a:t>
            </a:r>
          </a:p>
        </p:txBody>
      </p:sp>
      <p:sp>
        <p:nvSpPr>
          <p:cNvPr id="10" name="Text Box 2"/>
          <p:cNvSpPr txBox="1">
            <a:spLocks noChangeArrowheads="1"/>
          </p:cNvSpPr>
          <p:nvPr/>
        </p:nvSpPr>
        <p:spPr bwMode="auto">
          <a:xfrm>
            <a:off x="3203798" y="3779837"/>
            <a:ext cx="3419822" cy="936104"/>
          </a:xfrm>
          <a:prstGeom prst="wedgeRoundRectCallout">
            <a:avLst>
              <a:gd name="adj1" fmla="val 65295"/>
              <a:gd name="adj2" fmla="val -127265"/>
              <a:gd name="adj3" fmla="val 16667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71989" tIns="46793" rIns="71989" bIns="46793"/>
          <a:lstStyle/>
          <a:p>
            <a:pPr marL="258721" indent="-255546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r>
              <a:rPr lang="en-GB" sz="2000" b="1" dirty="0">
                <a:solidFill>
                  <a:srgbClr val="4C4C4C"/>
                </a:solidFill>
                <a:cs typeface="MS Gothic"/>
              </a:rPr>
              <a:t>Other navigation nodes of the group “Content Management”</a:t>
            </a:r>
          </a:p>
        </p:txBody>
      </p:sp>
      <p:sp>
        <p:nvSpPr>
          <p:cNvPr id="11" name="Rectangle à coins arrondis 10"/>
          <p:cNvSpPr/>
          <p:nvPr/>
        </p:nvSpPr>
        <p:spPr bwMode="auto">
          <a:xfrm>
            <a:off x="6516165" y="2339679"/>
            <a:ext cx="2304256" cy="648072"/>
          </a:xfrm>
          <a:prstGeom prst="roundRect">
            <a:avLst>
              <a:gd name="adj" fmla="val 9949"/>
            </a:avLst>
          </a:prstGeom>
          <a:noFill/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25" tIns="45712" rIns="91425" bIns="45712" numCol="1" rtlCol="0" anchor="t" anchorCtr="0" compatLnSpc="1">
            <a:prstTxWarp prst="textNoShape">
              <a:avLst/>
            </a:prstTxWarp>
          </a:bodyPr>
          <a:lstStyle/>
          <a:p>
            <a:pPr>
              <a:buFont typeface="Symbol" charset="2"/>
              <a:buNone/>
            </a:pPr>
            <a:endParaRPr lang="en-US">
              <a:solidFill>
                <a:srgbClr val="FFFFFF"/>
              </a:solidFill>
              <a:cs typeface="MS Gothic"/>
            </a:endParaRPr>
          </a:p>
        </p:txBody>
      </p:sp>
      <p:sp>
        <p:nvSpPr>
          <p:cNvPr id="12" name="Rectangle à coins arrondis 11"/>
          <p:cNvSpPr/>
          <p:nvPr/>
        </p:nvSpPr>
        <p:spPr bwMode="auto">
          <a:xfrm>
            <a:off x="6228135" y="5219997"/>
            <a:ext cx="1296144" cy="360040"/>
          </a:xfrm>
          <a:prstGeom prst="roundRect">
            <a:avLst>
              <a:gd name="adj" fmla="val 9949"/>
            </a:avLst>
          </a:prstGeom>
          <a:noFill/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25" tIns="45712" rIns="91425" bIns="45712" numCol="1" rtlCol="0" anchor="t" anchorCtr="0" compatLnSpc="1">
            <a:prstTxWarp prst="textNoShape">
              <a:avLst/>
            </a:prstTxWarp>
          </a:bodyPr>
          <a:lstStyle/>
          <a:p>
            <a:pPr>
              <a:buFont typeface="Symbol" charset="2"/>
              <a:buNone/>
            </a:pPr>
            <a:endParaRPr lang="en-US">
              <a:solidFill>
                <a:srgbClr val="FFFFFF"/>
              </a:solidFill>
              <a:cs typeface="MS Gothic"/>
            </a:endParaRPr>
          </a:p>
        </p:txBody>
      </p:sp>
      <p:sp>
        <p:nvSpPr>
          <p:cNvPr id="13" name="Text Box 2"/>
          <p:cNvSpPr txBox="1">
            <a:spLocks noChangeArrowheads="1"/>
          </p:cNvSpPr>
          <p:nvPr/>
        </p:nvSpPr>
        <p:spPr bwMode="auto">
          <a:xfrm>
            <a:off x="7884322" y="4499917"/>
            <a:ext cx="3168351" cy="648072"/>
          </a:xfrm>
          <a:prstGeom prst="wedgeRoundRectCallout">
            <a:avLst>
              <a:gd name="adj1" fmla="val -80080"/>
              <a:gd name="adj2" fmla="val 71321"/>
              <a:gd name="adj3" fmla="val 16667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71989" tIns="46793" rIns="71989" bIns="46793"/>
          <a:lstStyle/>
          <a:p>
            <a:pPr marL="258721" indent="-255546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r>
              <a:rPr lang="en-GB" sz="2000" b="1" dirty="0">
                <a:solidFill>
                  <a:srgbClr val="4C4C4C"/>
                </a:solidFill>
                <a:cs typeface="MS Gothic"/>
              </a:rPr>
              <a:t>This new entry appears with the first node</a:t>
            </a:r>
          </a:p>
        </p:txBody>
      </p:sp>
      <p:sp>
        <p:nvSpPr>
          <p:cNvPr id="14" name="Text Box 2"/>
          <p:cNvSpPr txBox="1">
            <a:spLocks noChangeArrowheads="1"/>
          </p:cNvSpPr>
          <p:nvPr/>
        </p:nvSpPr>
        <p:spPr bwMode="auto">
          <a:xfrm>
            <a:off x="1259582" y="1979638"/>
            <a:ext cx="3384376" cy="936104"/>
          </a:xfrm>
          <a:prstGeom prst="wedgeRoundRectCallout">
            <a:avLst>
              <a:gd name="adj1" fmla="val -45207"/>
              <a:gd name="adj2" fmla="val -73914"/>
              <a:gd name="adj3" fmla="val 16667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71989" tIns="46793" rIns="71989" bIns="46793"/>
          <a:lstStyle/>
          <a:p>
            <a:pPr marL="258721" indent="-255546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r>
              <a:rPr lang="en-GB" sz="2000" b="1" dirty="0">
                <a:solidFill>
                  <a:srgbClr val="4C4C4C"/>
                </a:solidFill>
                <a:cs typeface="MS Gothic"/>
              </a:rPr>
              <a:t>Admin Tool Bar entries before adding a first group navigation node </a:t>
            </a:r>
          </a:p>
        </p:txBody>
      </p:sp>
    </p:spTree>
    <p:extLst>
      <p:ext uri="{BB962C8B-B14F-4D97-AF65-F5344CB8AC3E}">
        <p14:creationId xmlns:p14="http://schemas.microsoft.com/office/powerpoint/2010/main" val="537448217"/>
      </p:ext>
    </p:extLst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4" y="301628"/>
            <a:ext cx="10044113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125" algn="l"/>
                <a:tab pos="914249" algn="l"/>
                <a:tab pos="1371374" algn="l"/>
                <a:tab pos="1828498" algn="l"/>
                <a:tab pos="2285623" algn="l"/>
                <a:tab pos="2742747" algn="l"/>
                <a:tab pos="3199872" algn="l"/>
                <a:tab pos="3656996" algn="l"/>
                <a:tab pos="4114122" algn="l"/>
                <a:tab pos="4571246" algn="l"/>
                <a:tab pos="5028370" algn="l"/>
                <a:tab pos="5485495" algn="l"/>
                <a:tab pos="5942620" algn="l"/>
                <a:tab pos="6399744" algn="l"/>
                <a:tab pos="6856869" algn="l"/>
                <a:tab pos="7313994" algn="l"/>
                <a:tab pos="7771119" algn="l"/>
                <a:tab pos="8228243" algn="l"/>
                <a:tab pos="8685368" algn="l"/>
                <a:tab pos="9142491" algn="l"/>
                <a:tab pos="9409148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Exercise:  </a:t>
            </a:r>
            <a:r>
              <a:rPr lang="en-GB" sz="3600" dirty="0">
                <a:solidFill>
                  <a:srgbClr val="FFA300"/>
                </a:solidFill>
              </a:rPr>
              <a:t>Group </a:t>
            </a:r>
            <a:r>
              <a:rPr lang="en-GB" sz="3600" dirty="0" smtClean="0">
                <a:solidFill>
                  <a:srgbClr val="FFA300"/>
                </a:solidFill>
              </a:rPr>
              <a:t>Site 1/2 </a:t>
            </a:r>
            <a:r>
              <a:rPr lang="en-GB" sz="3600" dirty="0">
                <a:solidFill>
                  <a:srgbClr val="FFA300"/>
                </a:solidFill>
              </a:rPr>
              <a:t>(15 min)</a:t>
            </a: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57214" y="993755"/>
            <a:ext cx="10044113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21" indent="-255546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r>
              <a:rPr lang="en-GB" sz="2000" b="1" i="1" dirty="0">
                <a:solidFill>
                  <a:schemeClr val="tx1"/>
                </a:solidFill>
              </a:rPr>
              <a:t>Create a new page in a group, create pages accessible for platform/bike only, modify the layout of this group’s pages.</a:t>
            </a:r>
          </a:p>
          <a:p>
            <a:pPr marL="258721" indent="-255546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r>
              <a:rPr lang="en-GB" sz="2800" b="1" i="1" dirty="0">
                <a:solidFill>
                  <a:schemeClr val="tx1"/>
                </a:solidFill>
              </a:rPr>
              <a:t>New Group Page</a:t>
            </a:r>
          </a:p>
          <a:p>
            <a:pPr marL="258721" indent="-255546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r>
              <a:rPr lang="en-US" sz="2000" b="1" i="1" dirty="0">
                <a:solidFill>
                  <a:schemeClr val="tx1"/>
                </a:solidFill>
              </a:rPr>
              <a:t>Login as John. Open a group page of platform/administrators</a:t>
            </a:r>
            <a:r>
              <a:rPr lang="en-US" sz="2000" b="1" i="1" dirty="0" smtClean="0">
                <a:solidFill>
                  <a:schemeClr val="tx1"/>
                </a:solidFill>
              </a:rPr>
              <a:t>. (Add User)</a:t>
            </a:r>
            <a:endParaRPr lang="en-US" sz="2000" b="1" i="1" dirty="0">
              <a:solidFill>
                <a:schemeClr val="tx1"/>
              </a:solidFill>
            </a:endParaRPr>
          </a:p>
          <a:p>
            <a:pPr marL="258721" indent="-255546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r>
              <a:rPr lang="en-US" sz="2000" b="1" i="1" dirty="0">
                <a:solidFill>
                  <a:schemeClr val="tx1"/>
                </a:solidFill>
              </a:rPr>
              <a:t>Click on “Add new page” and browse to the root of the group navigation (green arrow).</a:t>
            </a:r>
          </a:p>
          <a:p>
            <a:pPr marL="258721" indent="-255546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r>
              <a:rPr lang="en-US" sz="2000" b="1" i="1" dirty="0">
                <a:solidFill>
                  <a:schemeClr val="tx1"/>
                </a:solidFill>
              </a:rPr>
              <a:t>Add at least one application to the page (otherwise it won’t show up). Save.</a:t>
            </a:r>
          </a:p>
          <a:p>
            <a:pPr marL="258721" indent="-255546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endParaRPr lang="en-GB" sz="2000" b="1" i="1" dirty="0">
              <a:solidFill>
                <a:srgbClr val="4C4C4C"/>
              </a:solidFill>
            </a:endParaRPr>
          </a:p>
          <a:p>
            <a:pPr marL="639657" lvl="1" indent="-209515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00000"/>
              <a:buFont typeface="Symbol" pitchFamily="18" charset="2"/>
              <a:buChar char="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endParaRPr lang="en-GB" sz="1800" b="1" i="1" dirty="0">
              <a:solidFill>
                <a:srgbClr val="4C4C4C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4" y="301628"/>
            <a:ext cx="10044113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125" algn="l"/>
                <a:tab pos="914249" algn="l"/>
                <a:tab pos="1371374" algn="l"/>
                <a:tab pos="1828498" algn="l"/>
                <a:tab pos="2285623" algn="l"/>
                <a:tab pos="2742747" algn="l"/>
                <a:tab pos="3199872" algn="l"/>
                <a:tab pos="3656996" algn="l"/>
                <a:tab pos="4114122" algn="l"/>
                <a:tab pos="4571246" algn="l"/>
                <a:tab pos="5028370" algn="l"/>
                <a:tab pos="5485495" algn="l"/>
                <a:tab pos="5942620" algn="l"/>
                <a:tab pos="6399744" algn="l"/>
                <a:tab pos="6856869" algn="l"/>
                <a:tab pos="7313994" algn="l"/>
                <a:tab pos="7771119" algn="l"/>
                <a:tab pos="8228243" algn="l"/>
                <a:tab pos="8685368" algn="l"/>
                <a:tab pos="9142491" algn="l"/>
                <a:tab pos="9409148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Exercise:  </a:t>
            </a:r>
            <a:r>
              <a:rPr lang="en-GB" sz="3600" dirty="0">
                <a:solidFill>
                  <a:srgbClr val="FFA300"/>
                </a:solidFill>
              </a:rPr>
              <a:t>Group </a:t>
            </a:r>
            <a:r>
              <a:rPr lang="en-GB" sz="3600" dirty="0" smtClean="0">
                <a:solidFill>
                  <a:srgbClr val="FFA300"/>
                </a:solidFill>
              </a:rPr>
              <a:t>Site 2/2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57214" y="993755"/>
            <a:ext cx="10044113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21" indent="-255546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r>
              <a:rPr lang="en-GB" sz="2800" b="1" i="1" dirty="0">
                <a:solidFill>
                  <a:schemeClr val="tx1"/>
                </a:solidFill>
              </a:rPr>
              <a:t>Groups Navigation</a:t>
            </a:r>
          </a:p>
          <a:p>
            <a:pPr marL="258721" indent="-255546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r>
              <a:rPr lang="en-US" sz="2000" b="1" i="1" dirty="0">
                <a:solidFill>
                  <a:schemeClr val="tx1"/>
                </a:solidFill>
              </a:rPr>
              <a:t>Click on </a:t>
            </a:r>
            <a:r>
              <a:rPr lang="en-US" sz="2000" b="1" i="1" dirty="0" smtClean="0">
                <a:solidFill>
                  <a:schemeClr val="tx1"/>
                </a:solidFill>
              </a:rPr>
              <a:t>“Portal </a:t>
            </a:r>
            <a:r>
              <a:rPr lang="en-US" sz="2000" b="1" i="1" dirty="0" smtClean="0">
                <a:solidFill>
                  <a:schemeClr val="tx1"/>
                </a:solidFill>
                <a:sym typeface="Wingdings"/>
              </a:rPr>
              <a:t> Group Sites</a:t>
            </a:r>
            <a:r>
              <a:rPr lang="en-US" sz="2000" b="1" i="1" dirty="0" smtClean="0">
                <a:solidFill>
                  <a:schemeClr val="tx1"/>
                </a:solidFill>
              </a:rPr>
              <a:t>” </a:t>
            </a:r>
            <a:r>
              <a:rPr lang="en-US" sz="2000" b="1" i="1" dirty="0">
                <a:solidFill>
                  <a:schemeClr val="tx1"/>
                </a:solidFill>
              </a:rPr>
              <a:t>in the Admin Tool Bar and open the navigation of platform/administrators.</a:t>
            </a:r>
          </a:p>
          <a:p>
            <a:pPr marL="258721" indent="-255546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r>
              <a:rPr lang="en-US" sz="2000" b="1" i="1" dirty="0">
                <a:solidFill>
                  <a:schemeClr val="tx1"/>
                </a:solidFill>
              </a:rPr>
              <a:t>Verify the existence of your new navigation node and page.</a:t>
            </a:r>
          </a:p>
          <a:p>
            <a:pPr marL="258721" indent="-255546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r>
              <a:rPr lang="en-US" sz="2000" b="1" i="1" dirty="0">
                <a:solidFill>
                  <a:schemeClr val="tx1"/>
                </a:solidFill>
              </a:rPr>
              <a:t>Make john a manager of the group “platform/bike”. Add a navigation to the group platform/bike. Add two new navigation nodes to the group, select any existing page or create new pages.</a:t>
            </a:r>
          </a:p>
          <a:p>
            <a:pPr marL="258721" indent="-255546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r>
              <a:rPr lang="en-GB" sz="2800" b="1" i="1" dirty="0">
                <a:solidFill>
                  <a:schemeClr val="tx1"/>
                </a:solidFill>
              </a:rPr>
              <a:t>Group Layout</a:t>
            </a:r>
          </a:p>
          <a:p>
            <a:pPr marL="258721" indent="-255546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r>
              <a:rPr lang="en-US" sz="2000" b="1" i="1" dirty="0">
                <a:solidFill>
                  <a:schemeClr val="tx1"/>
                </a:solidFill>
              </a:rPr>
              <a:t>Click on a page of “platform/administrator and modify the portal layout for all pages of this group (“Edit Layout”). </a:t>
            </a:r>
          </a:p>
          <a:p>
            <a:pPr marL="258721" indent="-255546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r>
              <a:rPr lang="en-US" sz="2000" b="1" i="1" dirty="0">
                <a:solidFill>
                  <a:schemeClr val="tx1"/>
                </a:solidFill>
              </a:rPr>
              <a:t>Modify also the layout of the platform/bike group portal.</a:t>
            </a:r>
          </a:p>
          <a:p>
            <a:pPr marL="258721" indent="-255546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r>
              <a:rPr lang="en-US" sz="2000" b="1" i="1" dirty="0">
                <a:solidFill>
                  <a:schemeClr val="tx1"/>
                </a:solidFill>
              </a:rPr>
              <a:t>Switch between the pages of the </a:t>
            </a:r>
            <a:r>
              <a:rPr lang="en-US" sz="2000" b="1" i="1" dirty="0" smtClean="0">
                <a:solidFill>
                  <a:schemeClr val="tx1"/>
                </a:solidFill>
              </a:rPr>
              <a:t>bike group </a:t>
            </a:r>
            <a:r>
              <a:rPr lang="en-US" sz="2000" b="1" i="1" dirty="0">
                <a:solidFill>
                  <a:schemeClr val="tx1"/>
                </a:solidFill>
              </a:rPr>
              <a:t>in order to </a:t>
            </a:r>
            <a:r>
              <a:rPr lang="en-US" sz="2000" b="1" i="1" dirty="0" smtClean="0">
                <a:solidFill>
                  <a:schemeClr val="tx1"/>
                </a:solidFill>
              </a:rPr>
              <a:t>see the </a:t>
            </a:r>
            <a:r>
              <a:rPr lang="en-US" sz="2000" b="1" i="1" dirty="0">
                <a:solidFill>
                  <a:schemeClr val="tx1"/>
                </a:solidFill>
              </a:rPr>
              <a:t>differences.</a:t>
            </a:r>
          </a:p>
          <a:p>
            <a:pPr marL="258721" indent="-255546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endParaRPr lang="en-GB" sz="2000" b="1" i="1" dirty="0">
              <a:solidFill>
                <a:srgbClr val="4C4C4C"/>
              </a:solidFill>
            </a:endParaRPr>
          </a:p>
          <a:p>
            <a:pPr marL="639657" lvl="1" indent="-209515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00000"/>
              <a:buFont typeface="Symbol" pitchFamily="18" charset="2"/>
              <a:buChar char="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endParaRPr lang="en-GB" sz="1800" b="1" i="1" dirty="0">
              <a:solidFill>
                <a:srgbClr val="4C4C4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5136651"/>
      </p:ext>
    </p:extLst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Examples</a:t>
            </a:r>
            <a:endParaRPr lang="en-US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4355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1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-720754"/>
            <a:ext cx="11337227" cy="840620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1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381445" y="-935071"/>
            <a:ext cx="11927111" cy="876056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1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7541" y="-149253"/>
            <a:ext cx="10767777" cy="733327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650841" y="1317643"/>
            <a:ext cx="10044113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21" indent="-255546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r>
              <a:rPr lang="en-US" sz="2000" b="1" i="1" dirty="0">
                <a:solidFill>
                  <a:srgbClr val="4C4C4C"/>
                </a:solidFill>
                <a:cs typeface="MS Gothic"/>
              </a:rPr>
              <a:t>Click on “Add New Portal” and choose a </a:t>
            </a:r>
            <a:br>
              <a:rPr lang="en-US" sz="2000" b="1" i="1" dirty="0">
                <a:solidFill>
                  <a:srgbClr val="4C4C4C"/>
                </a:solidFill>
                <a:cs typeface="MS Gothic"/>
              </a:rPr>
            </a:br>
            <a:r>
              <a:rPr lang="en-US" sz="2000" b="1" i="1" dirty="0">
                <a:solidFill>
                  <a:srgbClr val="4C4C4C"/>
                </a:solidFill>
                <a:cs typeface="MS Gothic"/>
              </a:rPr>
              <a:t>name, locale and skin for your site.</a:t>
            </a:r>
          </a:p>
        </p:txBody>
      </p:sp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4" y="301628"/>
            <a:ext cx="10044113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125" algn="l"/>
                <a:tab pos="914249" algn="l"/>
                <a:tab pos="1371374" algn="l"/>
                <a:tab pos="1828498" algn="l"/>
                <a:tab pos="2285623" algn="l"/>
                <a:tab pos="2742747" algn="l"/>
                <a:tab pos="3199872" algn="l"/>
                <a:tab pos="3656996" algn="l"/>
                <a:tab pos="4114122" algn="l"/>
                <a:tab pos="4571246" algn="l"/>
                <a:tab pos="5028370" algn="l"/>
                <a:tab pos="5485495" algn="l"/>
                <a:tab pos="5942620" algn="l"/>
                <a:tab pos="6399744" algn="l"/>
                <a:tab pos="6856869" algn="l"/>
                <a:tab pos="7313994" algn="l"/>
                <a:tab pos="7771119" algn="l"/>
                <a:tab pos="8228243" algn="l"/>
                <a:tab pos="8685368" algn="l"/>
                <a:tab pos="9142491" algn="l"/>
                <a:tab pos="9409148" algn="l"/>
              </a:tabLst>
            </a:pPr>
            <a:r>
              <a:rPr lang="en-GB" sz="3600" dirty="0">
                <a:solidFill>
                  <a:srgbClr val="FFA300"/>
                </a:solidFill>
                <a:cs typeface="MS Gothic"/>
              </a:rPr>
              <a:t>Manage your Sites</a:t>
            </a: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57214" y="1417638"/>
            <a:ext cx="10044113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21" indent="-255546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endParaRPr lang="en-GB" sz="1500" i="1" dirty="0">
              <a:solidFill>
                <a:srgbClr val="4C4C4C"/>
              </a:solidFill>
              <a:cs typeface="MS Gothic"/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574" y="2123653"/>
            <a:ext cx="7758570" cy="4464496"/>
          </a:xfrm>
          <a:prstGeom prst="rect">
            <a:avLst/>
          </a:prstGeom>
        </p:spPr>
      </p:pic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6660182" y="2339676"/>
            <a:ext cx="4032448" cy="792088"/>
          </a:xfrm>
          <a:prstGeom prst="wedgeRoundRectCallout">
            <a:avLst>
              <a:gd name="adj1" fmla="val -58638"/>
              <a:gd name="adj2" fmla="val 25187"/>
              <a:gd name="adj3" fmla="val 16667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71989" tIns="46793" rIns="71989" bIns="46793"/>
          <a:lstStyle/>
          <a:p>
            <a:pPr marL="258721" indent="-255546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r>
              <a:rPr lang="en-GB" sz="2000" b="1" dirty="0">
                <a:solidFill>
                  <a:srgbClr val="4C4C4C"/>
                </a:solidFill>
              </a:rPr>
              <a:t>The name appears in the URL and cannot be changed.</a:t>
            </a:r>
            <a:endParaRPr lang="en-GB" sz="2000" b="1" dirty="0">
              <a:solidFill>
                <a:srgbClr val="4C4C4C"/>
              </a:solidFill>
              <a:cs typeface="MS Gothic"/>
            </a:endParaRPr>
          </a:p>
        </p:txBody>
      </p:sp>
      <p:sp>
        <p:nvSpPr>
          <p:cNvPr id="9" name="Rectangle à coins arrondis 8"/>
          <p:cNvSpPr/>
          <p:nvPr/>
        </p:nvSpPr>
        <p:spPr bwMode="auto">
          <a:xfrm>
            <a:off x="2123678" y="2699717"/>
            <a:ext cx="4176464" cy="360040"/>
          </a:xfrm>
          <a:prstGeom prst="roundRect">
            <a:avLst>
              <a:gd name="adj" fmla="val 9949"/>
            </a:avLst>
          </a:prstGeom>
          <a:noFill/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25" tIns="45712" rIns="91425" bIns="45712" numCol="1" rtlCol="0" anchor="t" anchorCtr="0" compatLnSpc="1">
            <a:prstTxWarp prst="textNoShape">
              <a:avLst/>
            </a:prstTxWarp>
          </a:bodyPr>
          <a:lstStyle/>
          <a:p>
            <a:pPr>
              <a:buFont typeface="Symbol" charset="2"/>
              <a:buNone/>
            </a:pPr>
            <a:endParaRPr lang="en-US">
              <a:solidFill>
                <a:srgbClr val="FFFFFF"/>
              </a:solidFill>
              <a:cs typeface="MS Gothic"/>
            </a:endParaRPr>
          </a:p>
        </p:txBody>
      </p:sp>
      <p:sp>
        <p:nvSpPr>
          <p:cNvPr id="10" name="Text Box 2"/>
          <p:cNvSpPr txBox="1">
            <a:spLocks noChangeArrowheads="1"/>
          </p:cNvSpPr>
          <p:nvPr/>
        </p:nvSpPr>
        <p:spPr bwMode="auto">
          <a:xfrm>
            <a:off x="6660182" y="3491805"/>
            <a:ext cx="4032448" cy="504055"/>
          </a:xfrm>
          <a:prstGeom prst="wedgeRoundRectCallout">
            <a:avLst>
              <a:gd name="adj1" fmla="val -58268"/>
              <a:gd name="adj2" fmla="val -55918"/>
              <a:gd name="adj3" fmla="val 16667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71989" tIns="46793" rIns="71989" bIns="46793"/>
          <a:lstStyle/>
          <a:p>
            <a:pPr marL="258721" indent="-255546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r>
              <a:rPr lang="en-GB" sz="2000" b="1" dirty="0">
                <a:solidFill>
                  <a:srgbClr val="4C4C4C"/>
                </a:solidFill>
              </a:rPr>
              <a:t>The label is used elsewhere.</a:t>
            </a:r>
            <a:endParaRPr lang="en-GB" sz="2000" b="1" dirty="0">
              <a:solidFill>
                <a:srgbClr val="4C4C4C"/>
              </a:solidFill>
              <a:cs typeface="MS Gothic"/>
            </a:endParaRPr>
          </a:p>
        </p:txBody>
      </p:sp>
      <p:sp>
        <p:nvSpPr>
          <p:cNvPr id="11" name="Rectangle à coins arrondis 10"/>
          <p:cNvSpPr/>
          <p:nvPr/>
        </p:nvSpPr>
        <p:spPr bwMode="auto">
          <a:xfrm>
            <a:off x="2123678" y="3131765"/>
            <a:ext cx="4176464" cy="360040"/>
          </a:xfrm>
          <a:prstGeom prst="roundRect">
            <a:avLst>
              <a:gd name="adj" fmla="val 9949"/>
            </a:avLst>
          </a:prstGeom>
          <a:noFill/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25" tIns="45712" rIns="91425" bIns="45712" numCol="1" rtlCol="0" anchor="t" anchorCtr="0" compatLnSpc="1">
            <a:prstTxWarp prst="textNoShape">
              <a:avLst/>
            </a:prstTxWarp>
          </a:bodyPr>
          <a:lstStyle/>
          <a:p>
            <a:pPr>
              <a:buFont typeface="Symbol" charset="2"/>
              <a:buNone/>
            </a:pPr>
            <a:endParaRPr lang="en-US">
              <a:solidFill>
                <a:srgbClr val="FFFFFF"/>
              </a:solidFill>
              <a:cs typeface="MS Gothic"/>
            </a:endParaRP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617901" y="1136633"/>
            <a:ext cx="3078382" cy="12030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607339829"/>
      </p:ext>
    </p:extLst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1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207070" y="-720758"/>
            <a:ext cx="11560647" cy="866828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Portal Advanced Features</a:t>
            </a:r>
            <a:endParaRPr lang="en-US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Sites, Layouts, Navigation, Portlets</a:t>
            </a:r>
            <a:endParaRPr lang="en-US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4026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650841" y="1317643"/>
            <a:ext cx="10044113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21" indent="-255546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endParaRPr lang="en-US" sz="2000" b="1" i="1" dirty="0">
              <a:solidFill>
                <a:srgbClr val="4C4C4C"/>
              </a:solidFill>
              <a:cs typeface="MS Gothic"/>
            </a:endParaRPr>
          </a:p>
        </p:txBody>
      </p:sp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4" y="301628"/>
            <a:ext cx="10044113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125" algn="l"/>
                <a:tab pos="914249" algn="l"/>
                <a:tab pos="1371374" algn="l"/>
                <a:tab pos="1828498" algn="l"/>
                <a:tab pos="2285623" algn="l"/>
                <a:tab pos="2742747" algn="l"/>
                <a:tab pos="3199872" algn="l"/>
                <a:tab pos="3656996" algn="l"/>
                <a:tab pos="4114122" algn="l"/>
                <a:tab pos="4571246" algn="l"/>
                <a:tab pos="5028370" algn="l"/>
                <a:tab pos="5485495" algn="l"/>
                <a:tab pos="5942620" algn="l"/>
                <a:tab pos="6399744" algn="l"/>
                <a:tab pos="6856869" algn="l"/>
                <a:tab pos="7313994" algn="l"/>
                <a:tab pos="7771119" algn="l"/>
                <a:tab pos="8228243" algn="l"/>
                <a:tab pos="8685368" algn="l"/>
                <a:tab pos="9142491" algn="l"/>
                <a:tab pos="9409148" algn="l"/>
              </a:tabLst>
            </a:pPr>
            <a:r>
              <a:rPr lang="en-GB" sz="3600" dirty="0">
                <a:solidFill>
                  <a:srgbClr val="FFA300"/>
                </a:solidFill>
                <a:cs typeface="MS Gothic"/>
              </a:rPr>
              <a:t>Manage your Sites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03" y="1331567"/>
            <a:ext cx="8153400" cy="4673600"/>
          </a:xfrm>
          <a:prstGeom prst="rect">
            <a:avLst/>
          </a:prstGeom>
        </p:spPr>
      </p:pic>
      <p:sp>
        <p:nvSpPr>
          <p:cNvPr id="10" name="Rectangle à coins arrondis 9"/>
          <p:cNvSpPr/>
          <p:nvPr/>
        </p:nvSpPr>
        <p:spPr bwMode="auto">
          <a:xfrm>
            <a:off x="1691630" y="2297549"/>
            <a:ext cx="2304256" cy="360040"/>
          </a:xfrm>
          <a:prstGeom prst="roundRect">
            <a:avLst>
              <a:gd name="adj" fmla="val 9949"/>
            </a:avLst>
          </a:prstGeom>
          <a:noFill/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25" tIns="45712" rIns="91425" bIns="45712" numCol="1" rtlCol="0" anchor="t" anchorCtr="0" compatLnSpc="1">
            <a:prstTxWarp prst="textNoShape">
              <a:avLst/>
            </a:prstTxWarp>
          </a:bodyPr>
          <a:lstStyle/>
          <a:p>
            <a:pPr>
              <a:buFont typeface="Symbol" charset="2"/>
              <a:buNone/>
            </a:pPr>
            <a:endParaRPr lang="en-US">
              <a:solidFill>
                <a:srgbClr val="FFFFFF"/>
              </a:solidFill>
              <a:cs typeface="MS Gothic"/>
            </a:endParaRPr>
          </a:p>
        </p:txBody>
      </p:sp>
      <p:sp>
        <p:nvSpPr>
          <p:cNvPr id="11" name="Text Box 2"/>
          <p:cNvSpPr txBox="1">
            <a:spLocks noChangeArrowheads="1"/>
          </p:cNvSpPr>
          <p:nvPr/>
        </p:nvSpPr>
        <p:spPr bwMode="auto">
          <a:xfrm>
            <a:off x="5364038" y="2195664"/>
            <a:ext cx="3960440" cy="1440160"/>
          </a:xfrm>
          <a:prstGeom prst="wedgeRoundRectCallout">
            <a:avLst>
              <a:gd name="adj1" fmla="val -83665"/>
              <a:gd name="adj2" fmla="val -30543"/>
              <a:gd name="adj3" fmla="val 16667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71989" tIns="46793" rIns="71989" bIns="46793"/>
          <a:lstStyle/>
          <a:p>
            <a:pPr marL="258721" indent="-255546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r>
              <a:rPr lang="en-GB" sz="2000" b="1" dirty="0">
                <a:solidFill>
                  <a:srgbClr val="4C4C4C"/>
                </a:solidFill>
                <a:cs typeface="MS Gothic"/>
              </a:rPr>
              <a:t>Check if you generally need decorations around the portlets. 95% of the customers do not need this.</a:t>
            </a:r>
          </a:p>
        </p:txBody>
      </p:sp>
    </p:spTree>
    <p:extLst>
      <p:ext uri="{BB962C8B-B14F-4D97-AF65-F5344CB8AC3E}">
        <p14:creationId xmlns:p14="http://schemas.microsoft.com/office/powerpoint/2010/main" val="1278837931"/>
      </p:ext>
    </p:extLst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26" y="1835621"/>
            <a:ext cx="8216900" cy="4737100"/>
          </a:xfrm>
          <a:prstGeom prst="rect">
            <a:avLst/>
          </a:prstGeom>
        </p:spPr>
      </p:pic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650841" y="1317643"/>
            <a:ext cx="10044113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21" indent="-255546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r>
              <a:rPr lang="en-US" sz="2000" b="1" i="1" dirty="0">
                <a:solidFill>
                  <a:srgbClr val="4C4C4C"/>
                </a:solidFill>
                <a:cs typeface="MS Gothic"/>
              </a:rPr>
              <a:t>Access and Edit Permissions.</a:t>
            </a:r>
          </a:p>
        </p:txBody>
      </p:sp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4" y="301628"/>
            <a:ext cx="10044113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125" algn="l"/>
                <a:tab pos="914249" algn="l"/>
                <a:tab pos="1371374" algn="l"/>
                <a:tab pos="1828498" algn="l"/>
                <a:tab pos="2285623" algn="l"/>
                <a:tab pos="2742747" algn="l"/>
                <a:tab pos="3199872" algn="l"/>
                <a:tab pos="3656996" algn="l"/>
                <a:tab pos="4114122" algn="l"/>
                <a:tab pos="4571246" algn="l"/>
                <a:tab pos="5028370" algn="l"/>
                <a:tab pos="5485495" algn="l"/>
                <a:tab pos="5942620" algn="l"/>
                <a:tab pos="6399744" algn="l"/>
                <a:tab pos="6856869" algn="l"/>
                <a:tab pos="7313994" algn="l"/>
                <a:tab pos="7771119" algn="l"/>
                <a:tab pos="8228243" algn="l"/>
                <a:tab pos="8685368" algn="l"/>
                <a:tab pos="9142491" algn="l"/>
                <a:tab pos="9409148" algn="l"/>
              </a:tabLst>
            </a:pPr>
            <a:r>
              <a:rPr lang="en-GB" sz="3600" dirty="0">
                <a:solidFill>
                  <a:srgbClr val="FFA300"/>
                </a:solidFill>
                <a:cs typeface="MS Gothic"/>
              </a:rPr>
              <a:t>Manage your Sites</a:t>
            </a:r>
          </a:p>
        </p:txBody>
      </p:sp>
      <p:sp>
        <p:nvSpPr>
          <p:cNvPr id="9" name="Rectangle à coins arrondis 8"/>
          <p:cNvSpPr/>
          <p:nvPr/>
        </p:nvSpPr>
        <p:spPr bwMode="auto">
          <a:xfrm>
            <a:off x="3923877" y="4283893"/>
            <a:ext cx="1800200" cy="504055"/>
          </a:xfrm>
          <a:prstGeom prst="roundRect">
            <a:avLst>
              <a:gd name="adj" fmla="val 9949"/>
            </a:avLst>
          </a:prstGeom>
          <a:noFill/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25" tIns="45712" rIns="91425" bIns="45712" numCol="1" rtlCol="0" anchor="t" anchorCtr="0" compatLnSpc="1">
            <a:prstTxWarp prst="textNoShape">
              <a:avLst/>
            </a:prstTxWarp>
          </a:bodyPr>
          <a:lstStyle/>
          <a:p>
            <a:pPr>
              <a:buFont typeface="Symbol" charset="2"/>
              <a:buNone/>
            </a:pPr>
            <a:endParaRPr lang="en-US">
              <a:solidFill>
                <a:srgbClr val="FFFFFF"/>
              </a:solidFill>
              <a:cs typeface="MS Gothic"/>
            </a:endParaRPr>
          </a:p>
        </p:txBody>
      </p:sp>
      <p:sp>
        <p:nvSpPr>
          <p:cNvPr id="10" name="Text Box 2"/>
          <p:cNvSpPr txBox="1">
            <a:spLocks noChangeArrowheads="1"/>
          </p:cNvSpPr>
          <p:nvPr/>
        </p:nvSpPr>
        <p:spPr bwMode="auto">
          <a:xfrm>
            <a:off x="6228134" y="4499917"/>
            <a:ext cx="4032448" cy="792088"/>
          </a:xfrm>
          <a:prstGeom prst="wedgeRoundRectCallout">
            <a:avLst>
              <a:gd name="adj1" fmla="val -60861"/>
              <a:gd name="adj2" fmla="val -50260"/>
              <a:gd name="adj3" fmla="val 16667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71989" tIns="46793" rIns="71989" bIns="46793"/>
          <a:lstStyle/>
          <a:p>
            <a:pPr marL="258721" indent="-255546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r>
              <a:rPr lang="en-GB" sz="2000" b="1" dirty="0">
                <a:solidFill>
                  <a:srgbClr val="4C4C4C"/>
                </a:solidFill>
              </a:rPr>
              <a:t>Add more groups that will have access permission.</a:t>
            </a:r>
            <a:endParaRPr lang="en-GB" sz="2000" b="1" dirty="0">
              <a:solidFill>
                <a:srgbClr val="4C4C4C"/>
              </a:solidFill>
              <a:cs typeface="MS Gothic"/>
            </a:endParaRPr>
          </a:p>
        </p:txBody>
      </p:sp>
    </p:spTree>
    <p:extLst>
      <p:ext uri="{BB962C8B-B14F-4D97-AF65-F5344CB8AC3E}">
        <p14:creationId xmlns:p14="http://schemas.microsoft.com/office/powerpoint/2010/main" val="1278837931"/>
      </p:ext>
    </p:extLst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hème par défaut">
  <a:themeElements>
    <a:clrScheme name="Nuances de gris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7_Thème Office">
      <a:majorFont>
        <a:latin typeface="Arial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Thème par défaut">
  <a:themeElements>
    <a:clrScheme name="Nuances de gris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7_Thème Office">
      <a:majorFont>
        <a:latin typeface="Arial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Thème par défaut">
  <a:themeElements>
    <a:clrScheme name="Nuances de gris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7_Thème Office">
      <a:majorFont>
        <a:latin typeface="Arial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eXo-powerpoint-template</Template>
  <TotalTime>22814</TotalTime>
  <Words>2262</Words>
  <Application>Microsoft Macintosh PowerPoint</Application>
  <PresentationFormat>Personnalisé</PresentationFormat>
  <Paragraphs>406</Paragraphs>
  <Slides>71</Slides>
  <Notes>58</Notes>
  <HiddenSlides>0</HiddenSlides>
  <MMClips>0</MMClips>
  <ScaleCrop>false</ScaleCrop>
  <HeadingPairs>
    <vt:vector size="4" baseType="variant">
      <vt:variant>
        <vt:lpstr>Thème</vt:lpstr>
      </vt:variant>
      <vt:variant>
        <vt:i4>3</vt:i4>
      </vt:variant>
      <vt:variant>
        <vt:lpstr>Titres des diapositives</vt:lpstr>
      </vt:variant>
      <vt:variant>
        <vt:i4>71</vt:i4>
      </vt:variant>
    </vt:vector>
  </HeadingPairs>
  <TitlesOfParts>
    <vt:vector size="74" baseType="lpstr">
      <vt:lpstr>Thème par défaut</vt:lpstr>
      <vt:lpstr>1_Thème par défaut</vt:lpstr>
      <vt:lpstr>2_Thème par défaut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Pc-utilisateur</dc:creator>
  <cp:lastModifiedBy>exo</cp:lastModifiedBy>
  <cp:revision>347</cp:revision>
  <dcterms:created xsi:type="dcterms:W3CDTF">2010-06-15T15:11:14Z</dcterms:created>
  <dcterms:modified xsi:type="dcterms:W3CDTF">2012-03-26T07:46:40Z</dcterms:modified>
</cp:coreProperties>
</file>